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76" r:id="rId4"/>
  </p:sldMasterIdLst>
  <p:notesMasterIdLst>
    <p:notesMasterId r:id="rId15"/>
  </p:notesMasterIdLst>
  <p:handoutMasterIdLst>
    <p:handoutMasterId r:id="rId16"/>
  </p:handoutMasterIdLst>
  <p:sldIdLst>
    <p:sldId id="260" r:id="rId5"/>
    <p:sldId id="262" r:id="rId6"/>
    <p:sldId id="263" r:id="rId7"/>
    <p:sldId id="264" r:id="rId8"/>
    <p:sldId id="269" r:id="rId9"/>
    <p:sldId id="265" r:id="rId10"/>
    <p:sldId id="266" r:id="rId11"/>
    <p:sldId id="267" r:id="rId12"/>
    <p:sldId id="268" r:id="rId13"/>
    <p:sldId id="257" r:id="rId14"/>
  </p:sldIdLst>
  <p:sldSz cx="12192000" cy="6858000"/>
  <p:notesSz cx="6858000" cy="9144000"/>
  <p:defaultTextStyle>
    <a:defPPr rtl="0"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99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2DCB39-769B-4696-A2E1-325D2440B1E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A357C3DB-D379-443A-BA06-258F164B9CB2}">
      <dgm:prSet/>
      <dgm:spPr/>
      <dgm:t>
        <a:bodyPr/>
        <a:lstStyle/>
        <a:p>
          <a:r>
            <a:rPr lang="de-DE" dirty="0"/>
            <a:t>Mein Mathe-Lehrer würde MATHE sagen </a:t>
          </a:r>
          <a:r>
            <a:rPr lang="de-DE" dirty="0">
              <a:sym typeface="Wingdings" panose="05000000000000000000" pitchFamily="2" charset="2"/>
            </a:rPr>
            <a:t></a:t>
          </a:r>
          <a:r>
            <a:rPr lang="de-DE" dirty="0"/>
            <a:t>. </a:t>
          </a:r>
          <a:endParaRPr lang="en-US" dirty="0"/>
        </a:p>
      </dgm:t>
    </dgm:pt>
    <dgm:pt modelId="{D8A96F86-F55C-47CC-BB27-4AEB0706BCB1}" type="parTrans" cxnId="{F882BCE4-DF3B-458A-8866-B1C947F661A1}">
      <dgm:prSet/>
      <dgm:spPr/>
      <dgm:t>
        <a:bodyPr/>
        <a:lstStyle/>
        <a:p>
          <a:endParaRPr lang="en-US"/>
        </a:p>
      </dgm:t>
    </dgm:pt>
    <dgm:pt modelId="{CEA30EAC-A602-45E1-A0E5-9C4DC31B81E9}" type="sibTrans" cxnId="{F882BCE4-DF3B-458A-8866-B1C947F661A1}">
      <dgm:prSet/>
      <dgm:spPr/>
      <dgm:t>
        <a:bodyPr/>
        <a:lstStyle/>
        <a:p>
          <a:endParaRPr lang="en-US"/>
        </a:p>
      </dgm:t>
    </dgm:pt>
    <dgm:pt modelId="{78D5A415-9920-411C-88A1-8542FEE0B7F8}">
      <dgm:prSet/>
      <dgm:spPr/>
      <dgm:t>
        <a:bodyPr/>
        <a:lstStyle/>
        <a:p>
          <a:r>
            <a:rPr lang="de-DE" dirty="0"/>
            <a:t>ABER ich fand Mathe eigentlich super!</a:t>
          </a:r>
          <a:endParaRPr lang="en-US" dirty="0"/>
        </a:p>
      </dgm:t>
    </dgm:pt>
    <dgm:pt modelId="{B8A08E39-8171-4029-BFCC-9EE20B278EAF}" type="parTrans" cxnId="{714067B7-DFD6-4811-B818-EA0C1CA47772}">
      <dgm:prSet/>
      <dgm:spPr/>
      <dgm:t>
        <a:bodyPr/>
        <a:lstStyle/>
        <a:p>
          <a:endParaRPr lang="en-US"/>
        </a:p>
      </dgm:t>
    </dgm:pt>
    <dgm:pt modelId="{A3390197-0A75-4BE0-845F-670A496D2308}" type="sibTrans" cxnId="{714067B7-DFD6-4811-B818-EA0C1CA47772}">
      <dgm:prSet/>
      <dgm:spPr/>
      <dgm:t>
        <a:bodyPr/>
        <a:lstStyle/>
        <a:p>
          <a:endParaRPr lang="en-US"/>
        </a:p>
      </dgm:t>
    </dgm:pt>
    <dgm:pt modelId="{08BB961B-9A30-4BAC-95A0-8540AB8D2837}">
      <dgm:prSet/>
      <dgm:spPr/>
      <dgm:t>
        <a:bodyPr/>
        <a:lstStyle/>
        <a:p>
          <a:r>
            <a:rPr lang="de-DE" dirty="0"/>
            <a:t>Ich habe es oft nicht so gut  verstanden. LEIDER.     </a:t>
          </a:r>
          <a:endParaRPr lang="en-US" dirty="0"/>
        </a:p>
      </dgm:t>
    </dgm:pt>
    <dgm:pt modelId="{D77CF6D6-0744-4E2B-9640-A00159FD2FA8}" type="parTrans" cxnId="{4D2D5474-7B33-4C2E-9543-8982DFEF9525}">
      <dgm:prSet/>
      <dgm:spPr/>
      <dgm:t>
        <a:bodyPr/>
        <a:lstStyle/>
        <a:p>
          <a:endParaRPr lang="en-US"/>
        </a:p>
      </dgm:t>
    </dgm:pt>
    <dgm:pt modelId="{9B7A5A64-E327-4F96-9C18-B14DF80EB9C3}" type="sibTrans" cxnId="{4D2D5474-7B33-4C2E-9543-8982DFEF9525}">
      <dgm:prSet/>
      <dgm:spPr/>
      <dgm:t>
        <a:bodyPr/>
        <a:lstStyle/>
        <a:p>
          <a:endParaRPr lang="en-US"/>
        </a:p>
      </dgm:t>
    </dgm:pt>
    <dgm:pt modelId="{8862B3C3-8288-4B5C-9794-8509CDA01987}" type="pres">
      <dgm:prSet presAssocID="{F22DCB39-769B-4696-A2E1-325D2440B1E5}" presName="root" presStyleCnt="0">
        <dgm:presLayoutVars>
          <dgm:dir/>
          <dgm:resizeHandles val="exact"/>
        </dgm:presLayoutVars>
      </dgm:prSet>
      <dgm:spPr/>
    </dgm:pt>
    <dgm:pt modelId="{096E7CE4-A0D2-4505-ADE0-5E34CA41098D}" type="pres">
      <dgm:prSet presAssocID="{A357C3DB-D379-443A-BA06-258F164B9CB2}" presName="compNode" presStyleCnt="0"/>
      <dgm:spPr/>
    </dgm:pt>
    <dgm:pt modelId="{34919F90-A875-404D-9482-A447CEBBC252}" type="pres">
      <dgm:prSet presAssocID="{A357C3DB-D379-443A-BA06-258F164B9CB2}" presName="bgRect" presStyleLbl="bgShp" presStyleIdx="0" presStyleCnt="3"/>
      <dgm:spPr/>
    </dgm:pt>
    <dgm:pt modelId="{07BA8FC7-5A6C-4566-9FCE-AD06D70C379C}" type="pres">
      <dgm:prSet presAssocID="{A357C3DB-D379-443A-BA06-258F164B9CB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neal"/>
        </a:ext>
      </dgm:extLst>
    </dgm:pt>
    <dgm:pt modelId="{91467F2D-D110-486D-8820-AB731242BEB4}" type="pres">
      <dgm:prSet presAssocID="{A357C3DB-D379-443A-BA06-258F164B9CB2}" presName="spaceRect" presStyleCnt="0"/>
      <dgm:spPr/>
    </dgm:pt>
    <dgm:pt modelId="{62BA20CD-2653-4016-A110-18B1459B32A4}" type="pres">
      <dgm:prSet presAssocID="{A357C3DB-D379-443A-BA06-258F164B9CB2}" presName="parTx" presStyleLbl="revTx" presStyleIdx="0" presStyleCnt="3">
        <dgm:presLayoutVars>
          <dgm:chMax val="0"/>
          <dgm:chPref val="0"/>
        </dgm:presLayoutVars>
      </dgm:prSet>
      <dgm:spPr/>
    </dgm:pt>
    <dgm:pt modelId="{6A5249B3-2BDE-411F-9369-B80505E7D1A5}" type="pres">
      <dgm:prSet presAssocID="{CEA30EAC-A602-45E1-A0E5-9C4DC31B81E9}" presName="sibTrans" presStyleCnt="0"/>
      <dgm:spPr/>
    </dgm:pt>
    <dgm:pt modelId="{73A0DE34-6BC8-4967-BAF1-5CDD7184F994}" type="pres">
      <dgm:prSet presAssocID="{78D5A415-9920-411C-88A1-8542FEE0B7F8}" presName="compNode" presStyleCnt="0"/>
      <dgm:spPr/>
    </dgm:pt>
    <dgm:pt modelId="{D2345B7F-4807-43A8-9B12-3488B3D93BA0}" type="pres">
      <dgm:prSet presAssocID="{78D5A415-9920-411C-88A1-8542FEE0B7F8}" presName="bgRect" presStyleLbl="bgShp" presStyleIdx="1" presStyleCnt="3"/>
      <dgm:spPr/>
    </dgm:pt>
    <dgm:pt modelId="{33CBE8F3-7004-4756-AA92-D5B6790C1D44}" type="pres">
      <dgm:prSet presAssocID="{78D5A415-9920-411C-88A1-8542FEE0B7F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leistift"/>
        </a:ext>
      </dgm:extLst>
    </dgm:pt>
    <dgm:pt modelId="{8E2EAF1A-5D21-4423-A8CA-A1C2F873A608}" type="pres">
      <dgm:prSet presAssocID="{78D5A415-9920-411C-88A1-8542FEE0B7F8}" presName="spaceRect" presStyleCnt="0"/>
      <dgm:spPr/>
    </dgm:pt>
    <dgm:pt modelId="{8C4B20BD-3D17-443E-87F2-0C5F0E929EA5}" type="pres">
      <dgm:prSet presAssocID="{78D5A415-9920-411C-88A1-8542FEE0B7F8}" presName="parTx" presStyleLbl="revTx" presStyleIdx="1" presStyleCnt="3">
        <dgm:presLayoutVars>
          <dgm:chMax val="0"/>
          <dgm:chPref val="0"/>
        </dgm:presLayoutVars>
      </dgm:prSet>
      <dgm:spPr/>
    </dgm:pt>
    <dgm:pt modelId="{D6D7B9EE-B092-4171-B6E2-7DB5F18D7D45}" type="pres">
      <dgm:prSet presAssocID="{A3390197-0A75-4BE0-845F-670A496D2308}" presName="sibTrans" presStyleCnt="0"/>
      <dgm:spPr/>
    </dgm:pt>
    <dgm:pt modelId="{51503724-A89A-4D9E-B264-7082D5791914}" type="pres">
      <dgm:prSet presAssocID="{08BB961B-9A30-4BAC-95A0-8540AB8D2837}" presName="compNode" presStyleCnt="0"/>
      <dgm:spPr/>
    </dgm:pt>
    <dgm:pt modelId="{9DCFCA21-C77E-417D-A639-8FB5907217BE}" type="pres">
      <dgm:prSet presAssocID="{08BB961B-9A30-4BAC-95A0-8540AB8D2837}" presName="bgRect" presStyleLbl="bgShp" presStyleIdx="2" presStyleCnt="3"/>
      <dgm:spPr/>
    </dgm:pt>
    <dgm:pt modelId="{6D2317BB-09C7-48BF-8BEC-21FD25A8E7AD}" type="pres">
      <dgm:prSet presAssocID="{08BB961B-9A30-4BAC-95A0-8540AB8D283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unge"/>
        </a:ext>
      </dgm:extLst>
    </dgm:pt>
    <dgm:pt modelId="{4067F6C3-ACF5-44AA-9829-395B53436C8F}" type="pres">
      <dgm:prSet presAssocID="{08BB961B-9A30-4BAC-95A0-8540AB8D2837}" presName="spaceRect" presStyleCnt="0"/>
      <dgm:spPr/>
    </dgm:pt>
    <dgm:pt modelId="{5902CDCA-CCA6-4644-A29F-52B1D57E38D0}" type="pres">
      <dgm:prSet presAssocID="{08BB961B-9A30-4BAC-95A0-8540AB8D283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A8EA608-9647-454E-98CC-055A8B808FBA}" type="presOf" srcId="{F22DCB39-769B-4696-A2E1-325D2440B1E5}" destId="{8862B3C3-8288-4B5C-9794-8509CDA01987}" srcOrd="0" destOrd="0" presId="urn:microsoft.com/office/officeart/2018/2/layout/IconVerticalSolidList"/>
    <dgm:cxn modelId="{ABD03A16-BE0C-4FD1-9705-73193A3A64F9}" type="presOf" srcId="{08BB961B-9A30-4BAC-95A0-8540AB8D2837}" destId="{5902CDCA-CCA6-4644-A29F-52B1D57E38D0}" srcOrd="0" destOrd="0" presId="urn:microsoft.com/office/officeart/2018/2/layout/IconVerticalSolidList"/>
    <dgm:cxn modelId="{2AB9B620-D7E5-43B0-AAEA-63B58878B2FA}" type="presOf" srcId="{78D5A415-9920-411C-88A1-8542FEE0B7F8}" destId="{8C4B20BD-3D17-443E-87F2-0C5F0E929EA5}" srcOrd="0" destOrd="0" presId="urn:microsoft.com/office/officeart/2018/2/layout/IconVerticalSolidList"/>
    <dgm:cxn modelId="{ED585724-509B-4D07-9850-FBD8C5253C2B}" type="presOf" srcId="{A357C3DB-D379-443A-BA06-258F164B9CB2}" destId="{62BA20CD-2653-4016-A110-18B1459B32A4}" srcOrd="0" destOrd="0" presId="urn:microsoft.com/office/officeart/2018/2/layout/IconVerticalSolidList"/>
    <dgm:cxn modelId="{4D2D5474-7B33-4C2E-9543-8982DFEF9525}" srcId="{F22DCB39-769B-4696-A2E1-325D2440B1E5}" destId="{08BB961B-9A30-4BAC-95A0-8540AB8D2837}" srcOrd="2" destOrd="0" parTransId="{D77CF6D6-0744-4E2B-9640-A00159FD2FA8}" sibTransId="{9B7A5A64-E327-4F96-9C18-B14DF80EB9C3}"/>
    <dgm:cxn modelId="{714067B7-DFD6-4811-B818-EA0C1CA47772}" srcId="{F22DCB39-769B-4696-A2E1-325D2440B1E5}" destId="{78D5A415-9920-411C-88A1-8542FEE0B7F8}" srcOrd="1" destOrd="0" parTransId="{B8A08E39-8171-4029-BFCC-9EE20B278EAF}" sibTransId="{A3390197-0A75-4BE0-845F-670A496D2308}"/>
    <dgm:cxn modelId="{F882BCE4-DF3B-458A-8866-B1C947F661A1}" srcId="{F22DCB39-769B-4696-A2E1-325D2440B1E5}" destId="{A357C3DB-D379-443A-BA06-258F164B9CB2}" srcOrd="0" destOrd="0" parTransId="{D8A96F86-F55C-47CC-BB27-4AEB0706BCB1}" sibTransId="{CEA30EAC-A602-45E1-A0E5-9C4DC31B81E9}"/>
    <dgm:cxn modelId="{785506C7-F80D-42AD-815B-00090EB9B9DF}" type="presParOf" srcId="{8862B3C3-8288-4B5C-9794-8509CDA01987}" destId="{096E7CE4-A0D2-4505-ADE0-5E34CA41098D}" srcOrd="0" destOrd="0" presId="urn:microsoft.com/office/officeart/2018/2/layout/IconVerticalSolidList"/>
    <dgm:cxn modelId="{A904A667-C2D4-4B59-8C6F-A78B52DE1F57}" type="presParOf" srcId="{096E7CE4-A0D2-4505-ADE0-5E34CA41098D}" destId="{34919F90-A875-404D-9482-A447CEBBC252}" srcOrd="0" destOrd="0" presId="urn:microsoft.com/office/officeart/2018/2/layout/IconVerticalSolidList"/>
    <dgm:cxn modelId="{B5C55F5D-FBA6-43CB-A3F7-8ED665CA14C1}" type="presParOf" srcId="{096E7CE4-A0D2-4505-ADE0-5E34CA41098D}" destId="{07BA8FC7-5A6C-4566-9FCE-AD06D70C379C}" srcOrd="1" destOrd="0" presId="urn:microsoft.com/office/officeart/2018/2/layout/IconVerticalSolidList"/>
    <dgm:cxn modelId="{FF1917E9-A7E1-44B1-85F6-6A60F35A92C0}" type="presParOf" srcId="{096E7CE4-A0D2-4505-ADE0-5E34CA41098D}" destId="{91467F2D-D110-486D-8820-AB731242BEB4}" srcOrd="2" destOrd="0" presId="urn:microsoft.com/office/officeart/2018/2/layout/IconVerticalSolidList"/>
    <dgm:cxn modelId="{13531357-1FF1-4F0B-A9DE-8CA57D576C25}" type="presParOf" srcId="{096E7CE4-A0D2-4505-ADE0-5E34CA41098D}" destId="{62BA20CD-2653-4016-A110-18B1459B32A4}" srcOrd="3" destOrd="0" presId="urn:microsoft.com/office/officeart/2018/2/layout/IconVerticalSolidList"/>
    <dgm:cxn modelId="{C6323C86-AFB9-4A8A-9814-787F2D7071CE}" type="presParOf" srcId="{8862B3C3-8288-4B5C-9794-8509CDA01987}" destId="{6A5249B3-2BDE-411F-9369-B80505E7D1A5}" srcOrd="1" destOrd="0" presId="urn:microsoft.com/office/officeart/2018/2/layout/IconVerticalSolidList"/>
    <dgm:cxn modelId="{0841AE66-F643-48BB-ABF9-B9EF09C25093}" type="presParOf" srcId="{8862B3C3-8288-4B5C-9794-8509CDA01987}" destId="{73A0DE34-6BC8-4967-BAF1-5CDD7184F994}" srcOrd="2" destOrd="0" presId="urn:microsoft.com/office/officeart/2018/2/layout/IconVerticalSolidList"/>
    <dgm:cxn modelId="{1B32B6C7-A87A-43C0-BCAF-D830512FCB44}" type="presParOf" srcId="{73A0DE34-6BC8-4967-BAF1-5CDD7184F994}" destId="{D2345B7F-4807-43A8-9B12-3488B3D93BA0}" srcOrd="0" destOrd="0" presId="urn:microsoft.com/office/officeart/2018/2/layout/IconVerticalSolidList"/>
    <dgm:cxn modelId="{80509C56-151D-46B7-BBC7-B8689EAF3AF7}" type="presParOf" srcId="{73A0DE34-6BC8-4967-BAF1-5CDD7184F994}" destId="{33CBE8F3-7004-4756-AA92-D5B6790C1D44}" srcOrd="1" destOrd="0" presId="urn:microsoft.com/office/officeart/2018/2/layout/IconVerticalSolidList"/>
    <dgm:cxn modelId="{2CE7C4D7-2F8A-460C-A2C6-B49716C1A286}" type="presParOf" srcId="{73A0DE34-6BC8-4967-BAF1-5CDD7184F994}" destId="{8E2EAF1A-5D21-4423-A8CA-A1C2F873A608}" srcOrd="2" destOrd="0" presId="urn:microsoft.com/office/officeart/2018/2/layout/IconVerticalSolidList"/>
    <dgm:cxn modelId="{E42FB885-BB8B-4701-BCEB-B3E9F4F47EF7}" type="presParOf" srcId="{73A0DE34-6BC8-4967-BAF1-5CDD7184F994}" destId="{8C4B20BD-3D17-443E-87F2-0C5F0E929EA5}" srcOrd="3" destOrd="0" presId="urn:microsoft.com/office/officeart/2018/2/layout/IconVerticalSolidList"/>
    <dgm:cxn modelId="{0A862A10-01E3-481E-8104-099D2EBDAC58}" type="presParOf" srcId="{8862B3C3-8288-4B5C-9794-8509CDA01987}" destId="{D6D7B9EE-B092-4171-B6E2-7DB5F18D7D45}" srcOrd="3" destOrd="0" presId="urn:microsoft.com/office/officeart/2018/2/layout/IconVerticalSolidList"/>
    <dgm:cxn modelId="{431A19C3-0FDE-4A49-908B-2E4869323142}" type="presParOf" srcId="{8862B3C3-8288-4B5C-9794-8509CDA01987}" destId="{51503724-A89A-4D9E-B264-7082D5791914}" srcOrd="4" destOrd="0" presId="urn:microsoft.com/office/officeart/2018/2/layout/IconVerticalSolidList"/>
    <dgm:cxn modelId="{1916A9BF-6002-440B-A9CD-0B43E498D7BB}" type="presParOf" srcId="{51503724-A89A-4D9E-B264-7082D5791914}" destId="{9DCFCA21-C77E-417D-A639-8FB5907217BE}" srcOrd="0" destOrd="0" presId="urn:microsoft.com/office/officeart/2018/2/layout/IconVerticalSolidList"/>
    <dgm:cxn modelId="{8A1F70E6-34D8-4D6D-BE12-0F2C084810C6}" type="presParOf" srcId="{51503724-A89A-4D9E-B264-7082D5791914}" destId="{6D2317BB-09C7-48BF-8BEC-21FD25A8E7AD}" srcOrd="1" destOrd="0" presId="urn:microsoft.com/office/officeart/2018/2/layout/IconVerticalSolidList"/>
    <dgm:cxn modelId="{2175F591-6650-4DAE-80EE-C7AC9CFEFEEE}" type="presParOf" srcId="{51503724-A89A-4D9E-B264-7082D5791914}" destId="{4067F6C3-ACF5-44AA-9829-395B53436C8F}" srcOrd="2" destOrd="0" presId="urn:microsoft.com/office/officeart/2018/2/layout/IconVerticalSolidList"/>
    <dgm:cxn modelId="{6EBF0D71-58AB-4A5E-8FEC-B635E0278322}" type="presParOf" srcId="{51503724-A89A-4D9E-B264-7082D5791914}" destId="{5902CDCA-CCA6-4644-A29F-52B1D57E38D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564E9C-DC4B-4FCA-A45C-7A2A68ABF190}" type="doc">
      <dgm:prSet loTypeId="urn:microsoft.com/office/officeart/2018/5/layout/IconCircleLabelList" loCatId="icon" qsTypeId="urn:microsoft.com/office/officeart/2005/8/quickstyle/simple4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0C85100E-26AF-40B3-97DF-19C4EC3CCEC0}">
      <dgm:prSet custT="1"/>
      <dgm:spPr/>
      <dgm:t>
        <a:bodyPr rtlCol="0"/>
        <a:lstStyle/>
        <a:p>
          <a:pPr rtl="0"/>
          <a:r>
            <a:rPr lang="de-DE" sz="1800" noProof="0" dirty="0"/>
            <a:t>In Unternehmen, großen Vereinen, Kirchen u.a. </a:t>
          </a:r>
        </a:p>
      </dgm:t>
    </dgm:pt>
    <dgm:pt modelId="{83E371DD-FB17-4628-859D-A2979B7D3099}" type="parTrans" cxnId="{FD66337D-8FE8-48E6-BE0F-CFD328BEE42E}">
      <dgm:prSet/>
      <dgm:spPr/>
      <dgm:t>
        <a:bodyPr rtlCol="0"/>
        <a:lstStyle/>
        <a:p>
          <a:pPr rtl="0"/>
          <a:endParaRPr lang="de-DE" noProof="0" dirty="0"/>
        </a:p>
      </dgm:t>
    </dgm:pt>
    <dgm:pt modelId="{8A672CE1-4528-44AE-9157-DA340C2CD5DB}" type="sibTrans" cxnId="{FD66337D-8FE8-48E6-BE0F-CFD328BEE42E}">
      <dgm:prSet/>
      <dgm:spPr/>
      <dgm:t>
        <a:bodyPr rtlCol="0"/>
        <a:lstStyle/>
        <a:p>
          <a:pPr rtl="0"/>
          <a:endParaRPr lang="de-DE" noProof="0" dirty="0"/>
        </a:p>
      </dgm:t>
    </dgm:pt>
    <dgm:pt modelId="{69653324-E1E3-437C-A9D5-28B1353F645A}">
      <dgm:prSet custT="1"/>
      <dgm:spPr/>
      <dgm:t>
        <a:bodyPr rtlCol="0"/>
        <a:lstStyle/>
        <a:p>
          <a:pPr rtl="0"/>
          <a:r>
            <a:rPr lang="de-DE" sz="1800" noProof="0" dirty="0"/>
            <a:t>In der Musik-Szene, bei Konzertagenturen u.a.</a:t>
          </a:r>
        </a:p>
      </dgm:t>
    </dgm:pt>
    <dgm:pt modelId="{F0466364-A484-4F50-8E01-C00666AA6B96}" type="parTrans" cxnId="{25667268-FED2-4149-B353-F16FED2D1A5A}">
      <dgm:prSet/>
      <dgm:spPr/>
      <dgm:t>
        <a:bodyPr rtlCol="0"/>
        <a:lstStyle/>
        <a:p>
          <a:pPr rtl="0"/>
          <a:endParaRPr lang="de-DE" noProof="0" dirty="0"/>
        </a:p>
      </dgm:t>
    </dgm:pt>
    <dgm:pt modelId="{6F20977E-D589-4920-96AA-44AAF9391C6A}" type="sibTrans" cxnId="{25667268-FED2-4149-B353-F16FED2D1A5A}">
      <dgm:prSet/>
      <dgm:spPr/>
      <dgm:t>
        <a:bodyPr rtlCol="0"/>
        <a:lstStyle/>
        <a:p>
          <a:pPr rtl="0"/>
          <a:endParaRPr lang="de-DE" noProof="0" dirty="0"/>
        </a:p>
      </dgm:t>
    </dgm:pt>
    <dgm:pt modelId="{7F8797D3-295D-45B0-9E28-F7696E313AE3}">
      <dgm:prSet custT="1"/>
      <dgm:spPr/>
      <dgm:t>
        <a:bodyPr rtlCol="0"/>
        <a:lstStyle/>
        <a:p>
          <a:pPr rtl="0"/>
          <a:r>
            <a:rPr lang="de-DE" sz="1800" noProof="0" dirty="0"/>
            <a:t>In  Forschungsinstituten, Krankenhäusern, Universitäten,  Behörden, Ministerien u.a.</a:t>
          </a:r>
        </a:p>
      </dgm:t>
    </dgm:pt>
    <dgm:pt modelId="{2A0378C1-9628-41C6-B719-DFD7DD7C2513}" type="parTrans" cxnId="{B9DB5BF3-D3B4-4EF2-9219-9820EFCDD141}">
      <dgm:prSet/>
      <dgm:spPr/>
      <dgm:t>
        <a:bodyPr rtlCol="0"/>
        <a:lstStyle/>
        <a:p>
          <a:pPr rtl="0"/>
          <a:endParaRPr lang="de-DE" noProof="0" dirty="0"/>
        </a:p>
      </dgm:t>
    </dgm:pt>
    <dgm:pt modelId="{BD09EA6A-7770-4233-AA60-BFF5DA55D6CE}" type="sibTrans" cxnId="{B9DB5BF3-D3B4-4EF2-9219-9820EFCDD141}">
      <dgm:prSet/>
      <dgm:spPr/>
      <dgm:t>
        <a:bodyPr rtlCol="0"/>
        <a:lstStyle/>
        <a:p>
          <a:pPr rtl="0"/>
          <a:endParaRPr lang="de-DE" noProof="0" dirty="0"/>
        </a:p>
      </dgm:t>
    </dgm:pt>
    <dgm:pt modelId="{4911C805-5ADF-4CA6-A5B8-162C12879047}" type="pres">
      <dgm:prSet presAssocID="{7F564E9C-DC4B-4FCA-A45C-7A2A68ABF190}" presName="root" presStyleCnt="0">
        <dgm:presLayoutVars>
          <dgm:dir/>
          <dgm:resizeHandles val="exact"/>
        </dgm:presLayoutVars>
      </dgm:prSet>
      <dgm:spPr/>
    </dgm:pt>
    <dgm:pt modelId="{38F55F09-DCC7-43E8-ACC4-EC26733DDF7D}" type="pres">
      <dgm:prSet presAssocID="{0C85100E-26AF-40B3-97DF-19C4EC3CCEC0}" presName="compNode" presStyleCnt="0"/>
      <dgm:spPr/>
    </dgm:pt>
    <dgm:pt modelId="{77A2F8CA-0963-4F9D-BCC0-79D606A6B370}" type="pres">
      <dgm:prSet presAssocID="{0C85100E-26AF-40B3-97DF-19C4EC3CCEC0}" presName="iconBgRect" presStyleLbl="bgShp" presStyleIdx="0" presStyleCnt="3" custScaleX="240822" custScaleY="415685" custLinFactNeighborX="62013" custLinFactNeighborY="-81961"/>
      <dgm:spPr>
        <a:solidFill>
          <a:schemeClr val="accent2"/>
        </a:solidFill>
      </dgm:spPr>
    </dgm:pt>
    <dgm:pt modelId="{D2831012-0B7A-447D-8C2C-37C7C4453B1E}" type="pres">
      <dgm:prSet presAssocID="{0C85100E-26AF-40B3-97DF-19C4EC3CCEC0}" presName="iconRect" presStyleLbl="node1" presStyleIdx="0" presStyleCnt="3" custScaleX="267421" custScaleY="349762" custLinFactNeighborX="87713" custLinFactNeighborY="-9354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effectLst/>
      </dgm:spPr>
      <dgm:extLst>
        <a:ext uri="{E40237B7-FDA0-4F09-8148-C483321AD2D9}">
          <dgm14:cNvPr xmlns:dgm14="http://schemas.microsoft.com/office/drawing/2010/diagram" id="0" name="" descr="Verwaltungsrat"/>
        </a:ext>
      </dgm:extLst>
    </dgm:pt>
    <dgm:pt modelId="{649C2E9F-FE68-49D9-934D-BEC080C50F37}" type="pres">
      <dgm:prSet presAssocID="{0C85100E-26AF-40B3-97DF-19C4EC3CCEC0}" presName="spaceRect" presStyleCnt="0"/>
      <dgm:spPr/>
    </dgm:pt>
    <dgm:pt modelId="{630391C1-CC84-4049-B367-7554AAB1A762}" type="pres">
      <dgm:prSet presAssocID="{0C85100E-26AF-40B3-97DF-19C4EC3CCEC0}" presName="textRect" presStyleLbl="revTx" presStyleIdx="0" presStyleCnt="3" custScaleX="180559" custScaleY="135842" custLinFactNeighborX="13690" custLinFactNeighborY="33223">
        <dgm:presLayoutVars>
          <dgm:chMax val="1"/>
          <dgm:chPref val="1"/>
        </dgm:presLayoutVars>
      </dgm:prSet>
      <dgm:spPr/>
    </dgm:pt>
    <dgm:pt modelId="{2371519E-09C7-468F-BBB0-C0EC32784FEE}" type="pres">
      <dgm:prSet presAssocID="{8A672CE1-4528-44AE-9157-DA340C2CD5DB}" presName="sibTrans" presStyleCnt="0"/>
      <dgm:spPr/>
    </dgm:pt>
    <dgm:pt modelId="{BA64D75C-CC67-4EAC-ABB9-29C5943113A8}" type="pres">
      <dgm:prSet presAssocID="{69653324-E1E3-437C-A9D5-28B1353F645A}" presName="compNode" presStyleCnt="0"/>
      <dgm:spPr/>
    </dgm:pt>
    <dgm:pt modelId="{CD0ED507-6D46-4BC4-A76D-513F6CD81D5B}" type="pres">
      <dgm:prSet presAssocID="{69653324-E1E3-437C-A9D5-28B1353F645A}" presName="iconBgRect" presStyleLbl="bgShp" presStyleIdx="1" presStyleCnt="3" custScaleX="203821" custScaleY="490866" custLinFactY="-14017" custLinFactNeighborX="42388" custLinFactNeighborY="-100000"/>
      <dgm:spPr>
        <a:solidFill>
          <a:schemeClr val="accent3"/>
        </a:solidFill>
      </dgm:spPr>
    </dgm:pt>
    <dgm:pt modelId="{B76EA2FC-0CB1-4FED-9050-CF0844D1C48F}" type="pres">
      <dgm:prSet presAssocID="{69653324-E1E3-437C-A9D5-28B1353F645A}" presName="iconRect" presStyleLbl="node1" presStyleIdx="1" presStyleCnt="3" custScaleX="223106" custScaleY="391823" custLinFactY="-100000" custLinFactNeighborX="87815" custLinFactNeighborY="-14599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dgm:spPr>
      <dgm:extLst>
        <a:ext uri="{E40237B7-FDA0-4F09-8148-C483321AD2D9}">
          <dgm14:cNvPr xmlns:dgm14="http://schemas.microsoft.com/office/drawing/2010/diagram" id="0" name="" descr="Party-Biene"/>
        </a:ext>
      </dgm:extLst>
    </dgm:pt>
    <dgm:pt modelId="{5C09348A-AB41-4346-A8FE-FBF448ACAF81}" type="pres">
      <dgm:prSet presAssocID="{69653324-E1E3-437C-A9D5-28B1353F645A}" presName="spaceRect" presStyleCnt="0"/>
      <dgm:spPr/>
    </dgm:pt>
    <dgm:pt modelId="{12E4033F-1FB2-455F-B198-DEE22348C3D5}" type="pres">
      <dgm:prSet presAssocID="{69653324-E1E3-437C-A9D5-28B1353F645A}" presName="textRect" presStyleLbl="revTx" presStyleIdx="1" presStyleCnt="3" custScaleX="184498" custScaleY="104620" custLinFactNeighborX="6189" custLinFactNeighborY="14684">
        <dgm:presLayoutVars>
          <dgm:chMax val="1"/>
          <dgm:chPref val="1"/>
        </dgm:presLayoutVars>
      </dgm:prSet>
      <dgm:spPr/>
    </dgm:pt>
    <dgm:pt modelId="{B7501772-9891-475B-BEA5-64B32C8F33CF}" type="pres">
      <dgm:prSet presAssocID="{6F20977E-D589-4920-96AA-44AAF9391C6A}" presName="sibTrans" presStyleCnt="0"/>
      <dgm:spPr/>
    </dgm:pt>
    <dgm:pt modelId="{EC4D2E0D-C8C4-448F-B348-91245EC34F5D}" type="pres">
      <dgm:prSet presAssocID="{7F8797D3-295D-45B0-9E28-F7696E313AE3}" presName="compNode" presStyleCnt="0"/>
      <dgm:spPr/>
    </dgm:pt>
    <dgm:pt modelId="{0EA8A4D1-ADC5-4AD5-A4BF-908D6DFD9E43}" type="pres">
      <dgm:prSet presAssocID="{7F8797D3-295D-45B0-9E28-F7696E313AE3}" presName="iconBgRect" presStyleLbl="bgShp" presStyleIdx="2" presStyleCnt="3" custScaleX="86133" custScaleY="316149" custLinFactY="-54870" custLinFactNeighborX="-75976" custLinFactNeighborY="-100000"/>
      <dgm:spPr>
        <a:solidFill>
          <a:schemeClr val="accent5"/>
        </a:solidFill>
      </dgm:spPr>
    </dgm:pt>
    <dgm:pt modelId="{0A990743-F9EA-4065-B193-A740F551A1E9}" type="pres">
      <dgm:prSet presAssocID="{7F8797D3-295D-45B0-9E28-F7696E313AE3}" presName="iconRect" presStyleLbl="node1" presStyleIdx="2" presStyleCnt="3" custScaleX="97832" custScaleY="311524" custLinFactX="-100000" custLinFactNeighborX="-118227" custLinFactNeighborY="-3666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effectLst/>
      </dgm:spPr>
      <dgm:extLst>
        <a:ext uri="{E40237B7-FDA0-4F09-8148-C483321AD2D9}">
          <dgm14:cNvPr xmlns:dgm14="http://schemas.microsoft.com/office/drawing/2010/diagram" id="0" name="" descr="Telescope"/>
        </a:ext>
      </dgm:extLst>
    </dgm:pt>
    <dgm:pt modelId="{11AE65F0-F8DA-4E0F-9C4B-0D23B6278886}" type="pres">
      <dgm:prSet presAssocID="{7F8797D3-295D-45B0-9E28-F7696E313AE3}" presName="spaceRect" presStyleCnt="0"/>
      <dgm:spPr/>
    </dgm:pt>
    <dgm:pt modelId="{F36C2E14-6FEE-411C-8616-16523F3944C1}" type="pres">
      <dgm:prSet presAssocID="{7F8797D3-295D-45B0-9E28-F7696E313AE3}" presName="textRect" presStyleLbl="revTx" presStyleIdx="2" presStyleCnt="3" custScaleX="241314" custScaleY="178268" custLinFactNeighborX="-9684" custLinFactNeighborY="16191">
        <dgm:presLayoutVars>
          <dgm:chMax val="1"/>
          <dgm:chPref val="1"/>
        </dgm:presLayoutVars>
      </dgm:prSet>
      <dgm:spPr/>
    </dgm:pt>
  </dgm:ptLst>
  <dgm:cxnLst>
    <dgm:cxn modelId="{0FE06B0E-767E-4BCF-8132-C78555EDA9B2}" type="presOf" srcId="{69653324-E1E3-437C-A9D5-28B1353F645A}" destId="{12E4033F-1FB2-455F-B198-DEE22348C3D5}" srcOrd="0" destOrd="0" presId="urn:microsoft.com/office/officeart/2018/5/layout/IconCircleLabelList"/>
    <dgm:cxn modelId="{2A897633-C90F-4222-BE45-96D089A3FD3C}" type="presOf" srcId="{7F564E9C-DC4B-4FCA-A45C-7A2A68ABF190}" destId="{4911C805-5ADF-4CA6-A5B8-162C12879047}" srcOrd="0" destOrd="0" presId="urn:microsoft.com/office/officeart/2018/5/layout/IconCircleLabelList"/>
    <dgm:cxn modelId="{25667268-FED2-4149-B353-F16FED2D1A5A}" srcId="{7F564E9C-DC4B-4FCA-A45C-7A2A68ABF190}" destId="{69653324-E1E3-437C-A9D5-28B1353F645A}" srcOrd="1" destOrd="0" parTransId="{F0466364-A484-4F50-8E01-C00666AA6B96}" sibTransId="{6F20977E-D589-4920-96AA-44AAF9391C6A}"/>
    <dgm:cxn modelId="{FD66337D-8FE8-48E6-BE0F-CFD328BEE42E}" srcId="{7F564E9C-DC4B-4FCA-A45C-7A2A68ABF190}" destId="{0C85100E-26AF-40B3-97DF-19C4EC3CCEC0}" srcOrd="0" destOrd="0" parTransId="{83E371DD-FB17-4628-859D-A2979B7D3099}" sibTransId="{8A672CE1-4528-44AE-9157-DA340C2CD5DB}"/>
    <dgm:cxn modelId="{2CCB2A7E-929A-491B-A4E7-F0C8FCAB46BF}" type="presOf" srcId="{0C85100E-26AF-40B3-97DF-19C4EC3CCEC0}" destId="{630391C1-CC84-4049-B367-7554AAB1A762}" srcOrd="0" destOrd="0" presId="urn:microsoft.com/office/officeart/2018/5/layout/IconCircleLabelList"/>
    <dgm:cxn modelId="{B9DB5BF3-D3B4-4EF2-9219-9820EFCDD141}" srcId="{7F564E9C-DC4B-4FCA-A45C-7A2A68ABF190}" destId="{7F8797D3-295D-45B0-9E28-F7696E313AE3}" srcOrd="2" destOrd="0" parTransId="{2A0378C1-9628-41C6-B719-DFD7DD7C2513}" sibTransId="{BD09EA6A-7770-4233-AA60-BFF5DA55D6CE}"/>
    <dgm:cxn modelId="{F9F3DAF4-280E-4305-8317-26F1C9773169}" type="presOf" srcId="{7F8797D3-295D-45B0-9E28-F7696E313AE3}" destId="{F36C2E14-6FEE-411C-8616-16523F3944C1}" srcOrd="0" destOrd="0" presId="urn:microsoft.com/office/officeart/2018/5/layout/IconCircleLabelList"/>
    <dgm:cxn modelId="{ED50C03E-606B-456A-BA15-D0C4D6D37479}" type="presParOf" srcId="{4911C805-5ADF-4CA6-A5B8-162C12879047}" destId="{38F55F09-DCC7-43E8-ACC4-EC26733DDF7D}" srcOrd="0" destOrd="0" presId="urn:microsoft.com/office/officeart/2018/5/layout/IconCircleLabelList"/>
    <dgm:cxn modelId="{8D29F55D-1E65-415B-9ABE-4D1A31732726}" type="presParOf" srcId="{38F55F09-DCC7-43E8-ACC4-EC26733DDF7D}" destId="{77A2F8CA-0963-4F9D-BCC0-79D606A6B370}" srcOrd="0" destOrd="0" presId="urn:microsoft.com/office/officeart/2018/5/layout/IconCircleLabelList"/>
    <dgm:cxn modelId="{673C3DFF-7B76-406B-80D8-D6A86487F799}" type="presParOf" srcId="{38F55F09-DCC7-43E8-ACC4-EC26733DDF7D}" destId="{D2831012-0B7A-447D-8C2C-37C7C4453B1E}" srcOrd="1" destOrd="0" presId="urn:microsoft.com/office/officeart/2018/5/layout/IconCircleLabelList"/>
    <dgm:cxn modelId="{8E0FD1FC-E329-4BC1-9793-63EE097B1D36}" type="presParOf" srcId="{38F55F09-DCC7-43E8-ACC4-EC26733DDF7D}" destId="{649C2E9F-FE68-49D9-934D-BEC080C50F37}" srcOrd="2" destOrd="0" presId="urn:microsoft.com/office/officeart/2018/5/layout/IconCircleLabelList"/>
    <dgm:cxn modelId="{EE304FB2-CC77-4194-84A0-BCBADB1667A9}" type="presParOf" srcId="{38F55F09-DCC7-43E8-ACC4-EC26733DDF7D}" destId="{630391C1-CC84-4049-B367-7554AAB1A762}" srcOrd="3" destOrd="0" presId="urn:microsoft.com/office/officeart/2018/5/layout/IconCircleLabelList"/>
    <dgm:cxn modelId="{346454CE-2B43-4B93-A47D-580432477D6F}" type="presParOf" srcId="{4911C805-5ADF-4CA6-A5B8-162C12879047}" destId="{2371519E-09C7-468F-BBB0-C0EC32784FEE}" srcOrd="1" destOrd="0" presId="urn:microsoft.com/office/officeart/2018/5/layout/IconCircleLabelList"/>
    <dgm:cxn modelId="{1C696406-6104-486B-A9D1-42A1C8601643}" type="presParOf" srcId="{4911C805-5ADF-4CA6-A5B8-162C12879047}" destId="{BA64D75C-CC67-4EAC-ABB9-29C5943113A8}" srcOrd="2" destOrd="0" presId="urn:microsoft.com/office/officeart/2018/5/layout/IconCircleLabelList"/>
    <dgm:cxn modelId="{190CCE85-7D63-4CC5-BE31-167781EC8286}" type="presParOf" srcId="{BA64D75C-CC67-4EAC-ABB9-29C5943113A8}" destId="{CD0ED507-6D46-4BC4-A76D-513F6CD81D5B}" srcOrd="0" destOrd="0" presId="urn:microsoft.com/office/officeart/2018/5/layout/IconCircleLabelList"/>
    <dgm:cxn modelId="{1099AEF6-DB67-484E-A539-178F0F81934D}" type="presParOf" srcId="{BA64D75C-CC67-4EAC-ABB9-29C5943113A8}" destId="{B76EA2FC-0CB1-4FED-9050-CF0844D1C48F}" srcOrd="1" destOrd="0" presId="urn:microsoft.com/office/officeart/2018/5/layout/IconCircleLabelList"/>
    <dgm:cxn modelId="{D2870998-1669-45CD-A6AE-A3BCBF849E3A}" type="presParOf" srcId="{BA64D75C-CC67-4EAC-ABB9-29C5943113A8}" destId="{5C09348A-AB41-4346-A8FE-FBF448ACAF81}" srcOrd="2" destOrd="0" presId="urn:microsoft.com/office/officeart/2018/5/layout/IconCircleLabelList"/>
    <dgm:cxn modelId="{58542F85-96A8-4F5C-9A75-6C2B00C5C11C}" type="presParOf" srcId="{BA64D75C-CC67-4EAC-ABB9-29C5943113A8}" destId="{12E4033F-1FB2-455F-B198-DEE22348C3D5}" srcOrd="3" destOrd="0" presId="urn:microsoft.com/office/officeart/2018/5/layout/IconCircleLabelList"/>
    <dgm:cxn modelId="{88FA055F-E5D9-4602-9502-ED3172311AC5}" type="presParOf" srcId="{4911C805-5ADF-4CA6-A5B8-162C12879047}" destId="{B7501772-9891-475B-BEA5-64B32C8F33CF}" srcOrd="3" destOrd="0" presId="urn:microsoft.com/office/officeart/2018/5/layout/IconCircleLabelList"/>
    <dgm:cxn modelId="{41F8F85D-6A60-4C0A-BC25-573782915193}" type="presParOf" srcId="{4911C805-5ADF-4CA6-A5B8-162C12879047}" destId="{EC4D2E0D-C8C4-448F-B348-91245EC34F5D}" srcOrd="4" destOrd="0" presId="urn:microsoft.com/office/officeart/2018/5/layout/IconCircleLabelList"/>
    <dgm:cxn modelId="{F28F2EA7-40B4-4991-B14A-81DD40A9BFDA}" type="presParOf" srcId="{EC4D2E0D-C8C4-448F-B348-91245EC34F5D}" destId="{0EA8A4D1-ADC5-4AD5-A4BF-908D6DFD9E43}" srcOrd="0" destOrd="0" presId="urn:microsoft.com/office/officeart/2018/5/layout/IconCircleLabelList"/>
    <dgm:cxn modelId="{5449F38A-332D-4553-91F1-CF5A88078A1F}" type="presParOf" srcId="{EC4D2E0D-C8C4-448F-B348-91245EC34F5D}" destId="{0A990743-F9EA-4065-B193-A740F551A1E9}" srcOrd="1" destOrd="0" presId="urn:microsoft.com/office/officeart/2018/5/layout/IconCircleLabelList"/>
    <dgm:cxn modelId="{AB4B8C43-4D11-4678-B636-8181C2C2ECF4}" type="presParOf" srcId="{EC4D2E0D-C8C4-448F-B348-91245EC34F5D}" destId="{11AE65F0-F8DA-4E0F-9C4B-0D23B6278886}" srcOrd="2" destOrd="0" presId="urn:microsoft.com/office/officeart/2018/5/layout/IconCircleLabelList"/>
    <dgm:cxn modelId="{55DF77B1-D153-4978-B3E0-46A9DEAFD466}" type="presParOf" srcId="{EC4D2E0D-C8C4-448F-B348-91245EC34F5D}" destId="{F36C2E14-6FEE-411C-8616-16523F3944C1}" srcOrd="3" destOrd="0" presId="urn:microsoft.com/office/officeart/2018/5/layout/IconCircleLabelList"/>
  </dgm:cxnLst>
  <dgm:bg>
    <a:blipFill>
      <a:blip xmlns:r="http://schemas.openxmlformats.org/officeDocument/2006/relationships" r:embed="rId6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919F90-A875-404D-9482-A447CEBBC252}">
      <dsp:nvSpPr>
        <dsp:cNvPr id="0" name=""/>
        <dsp:cNvSpPr/>
      </dsp:nvSpPr>
      <dsp:spPr>
        <a:xfrm>
          <a:off x="0" y="545"/>
          <a:ext cx="6451943" cy="12762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BA8FC7-5A6C-4566-9FCE-AD06D70C379C}">
      <dsp:nvSpPr>
        <dsp:cNvPr id="0" name=""/>
        <dsp:cNvSpPr/>
      </dsp:nvSpPr>
      <dsp:spPr>
        <a:xfrm>
          <a:off x="386058" y="287696"/>
          <a:ext cx="701925" cy="7019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BA20CD-2653-4016-A110-18B1459B32A4}">
      <dsp:nvSpPr>
        <dsp:cNvPr id="0" name=""/>
        <dsp:cNvSpPr/>
      </dsp:nvSpPr>
      <dsp:spPr>
        <a:xfrm>
          <a:off x="1474042" y="545"/>
          <a:ext cx="4977900" cy="1276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067" tIns="135067" rIns="135067" bIns="13506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 dirty="0"/>
            <a:t>Mein Mathe-Lehrer würde MATHE sagen </a:t>
          </a:r>
          <a:r>
            <a:rPr lang="de-DE" sz="2500" kern="1200" dirty="0">
              <a:sym typeface="Wingdings" panose="05000000000000000000" pitchFamily="2" charset="2"/>
            </a:rPr>
            <a:t></a:t>
          </a:r>
          <a:r>
            <a:rPr lang="de-DE" sz="2500" kern="1200" dirty="0"/>
            <a:t>. </a:t>
          </a:r>
          <a:endParaRPr lang="en-US" sz="2500" kern="1200" dirty="0"/>
        </a:p>
      </dsp:txBody>
      <dsp:txXfrm>
        <a:off x="1474042" y="545"/>
        <a:ext cx="4977900" cy="1276227"/>
      </dsp:txXfrm>
    </dsp:sp>
    <dsp:sp modelId="{D2345B7F-4807-43A8-9B12-3488B3D93BA0}">
      <dsp:nvSpPr>
        <dsp:cNvPr id="0" name=""/>
        <dsp:cNvSpPr/>
      </dsp:nvSpPr>
      <dsp:spPr>
        <a:xfrm>
          <a:off x="0" y="1595829"/>
          <a:ext cx="6451943" cy="127622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CBE8F3-7004-4756-AA92-D5B6790C1D44}">
      <dsp:nvSpPr>
        <dsp:cNvPr id="0" name=""/>
        <dsp:cNvSpPr/>
      </dsp:nvSpPr>
      <dsp:spPr>
        <a:xfrm>
          <a:off x="386058" y="1882980"/>
          <a:ext cx="701925" cy="7019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4B20BD-3D17-443E-87F2-0C5F0E929EA5}">
      <dsp:nvSpPr>
        <dsp:cNvPr id="0" name=""/>
        <dsp:cNvSpPr/>
      </dsp:nvSpPr>
      <dsp:spPr>
        <a:xfrm>
          <a:off x="1474042" y="1595829"/>
          <a:ext cx="4977900" cy="1276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067" tIns="135067" rIns="135067" bIns="13506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 dirty="0"/>
            <a:t>ABER ich fand Mathe eigentlich super!</a:t>
          </a:r>
          <a:endParaRPr lang="en-US" sz="2500" kern="1200" dirty="0"/>
        </a:p>
      </dsp:txBody>
      <dsp:txXfrm>
        <a:off x="1474042" y="1595829"/>
        <a:ext cx="4977900" cy="1276227"/>
      </dsp:txXfrm>
    </dsp:sp>
    <dsp:sp modelId="{9DCFCA21-C77E-417D-A639-8FB5907217BE}">
      <dsp:nvSpPr>
        <dsp:cNvPr id="0" name=""/>
        <dsp:cNvSpPr/>
      </dsp:nvSpPr>
      <dsp:spPr>
        <a:xfrm>
          <a:off x="0" y="3191114"/>
          <a:ext cx="6451943" cy="127622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2317BB-09C7-48BF-8BEC-21FD25A8E7AD}">
      <dsp:nvSpPr>
        <dsp:cNvPr id="0" name=""/>
        <dsp:cNvSpPr/>
      </dsp:nvSpPr>
      <dsp:spPr>
        <a:xfrm>
          <a:off x="386058" y="3478265"/>
          <a:ext cx="701925" cy="7019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02CDCA-CCA6-4644-A29F-52B1D57E38D0}">
      <dsp:nvSpPr>
        <dsp:cNvPr id="0" name=""/>
        <dsp:cNvSpPr/>
      </dsp:nvSpPr>
      <dsp:spPr>
        <a:xfrm>
          <a:off x="1474042" y="3191114"/>
          <a:ext cx="4977900" cy="1276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067" tIns="135067" rIns="135067" bIns="13506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 dirty="0"/>
            <a:t>Ich habe es oft nicht so gut  verstanden. LEIDER.     </a:t>
          </a:r>
          <a:endParaRPr lang="en-US" sz="2500" kern="1200" dirty="0"/>
        </a:p>
      </dsp:txBody>
      <dsp:txXfrm>
        <a:off x="1474042" y="3191114"/>
        <a:ext cx="4977900" cy="12762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A2F8CA-0963-4F9D-BCC0-79D606A6B370}">
      <dsp:nvSpPr>
        <dsp:cNvPr id="0" name=""/>
        <dsp:cNvSpPr/>
      </dsp:nvSpPr>
      <dsp:spPr>
        <a:xfrm>
          <a:off x="525961" y="682297"/>
          <a:ext cx="1409909" cy="1106434"/>
        </a:xfrm>
        <a:prstGeom prst="ellipse">
          <a:avLst/>
        </a:prstGeom>
        <a:solidFill>
          <a:schemeClr val="accent2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2831012-0B7A-447D-8C2C-37C7C4453B1E}">
      <dsp:nvSpPr>
        <dsp:cNvPr id="0" name=""/>
        <dsp:cNvSpPr/>
      </dsp:nvSpPr>
      <dsp:spPr>
        <a:xfrm>
          <a:off x="713343" y="850193"/>
          <a:ext cx="898315" cy="7863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0391C1-CC84-4049-B367-7554AAB1A762}">
      <dsp:nvSpPr>
        <dsp:cNvPr id="0" name=""/>
        <dsp:cNvSpPr/>
      </dsp:nvSpPr>
      <dsp:spPr>
        <a:xfrm>
          <a:off x="132777" y="1834833"/>
          <a:ext cx="1732943" cy="11188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noProof="0" dirty="0"/>
            <a:t>In Unternehmen, großen Vereinen, Kirchen u.a. </a:t>
          </a:r>
        </a:p>
      </dsp:txBody>
      <dsp:txXfrm>
        <a:off x="132777" y="1834833"/>
        <a:ext cx="1732943" cy="1118826"/>
      </dsp:txXfrm>
    </dsp:sp>
    <dsp:sp modelId="{CD0ED507-6D46-4BC4-A76D-513F6CD81D5B}">
      <dsp:nvSpPr>
        <dsp:cNvPr id="0" name=""/>
        <dsp:cNvSpPr/>
      </dsp:nvSpPr>
      <dsp:spPr>
        <a:xfrm>
          <a:off x="2439183" y="289763"/>
          <a:ext cx="1193284" cy="2026229"/>
        </a:xfrm>
        <a:prstGeom prst="ellipse">
          <a:avLst/>
        </a:prstGeom>
        <a:solidFill>
          <a:schemeClr val="accent3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76EA2FC-0CB1-4FED-9050-CF0844D1C48F}">
      <dsp:nvSpPr>
        <dsp:cNvPr id="0" name=""/>
        <dsp:cNvSpPr/>
      </dsp:nvSpPr>
      <dsp:spPr>
        <a:xfrm>
          <a:off x="2707921" y="726900"/>
          <a:ext cx="749453" cy="9280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E4033F-1FB2-455F-B198-DEE22348C3D5}">
      <dsp:nvSpPr>
        <dsp:cNvPr id="0" name=""/>
        <dsp:cNvSpPr/>
      </dsp:nvSpPr>
      <dsp:spPr>
        <a:xfrm>
          <a:off x="1961687" y="2148535"/>
          <a:ext cx="1770748" cy="7811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noProof="0" dirty="0"/>
            <a:t>In der Musik-Szene, bei Konzertagenturen u.a.</a:t>
          </a:r>
        </a:p>
      </dsp:txBody>
      <dsp:txXfrm>
        <a:off x="1961687" y="2148535"/>
        <a:ext cx="1770748" cy="781178"/>
      </dsp:txXfrm>
    </dsp:sp>
    <dsp:sp modelId="{0EA8A4D1-ADC5-4AD5-A4BF-908D6DFD9E43}">
      <dsp:nvSpPr>
        <dsp:cNvPr id="0" name=""/>
        <dsp:cNvSpPr/>
      </dsp:nvSpPr>
      <dsp:spPr>
        <a:xfrm>
          <a:off x="4523549" y="0"/>
          <a:ext cx="322235" cy="1310227"/>
        </a:xfrm>
        <a:prstGeom prst="ellipse">
          <a:avLst/>
        </a:prstGeom>
        <a:solidFill>
          <a:schemeClr val="accent5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A990743-F9EA-4065-B193-A740F551A1E9}">
      <dsp:nvSpPr>
        <dsp:cNvPr id="0" name=""/>
        <dsp:cNvSpPr/>
      </dsp:nvSpPr>
      <dsp:spPr>
        <a:xfrm>
          <a:off x="4155262" y="553263"/>
          <a:ext cx="307720" cy="95566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6C2E14-6FEE-411C-8616-16523F3944C1}">
      <dsp:nvSpPr>
        <dsp:cNvPr id="0" name=""/>
        <dsp:cNvSpPr/>
      </dsp:nvSpPr>
      <dsp:spPr>
        <a:xfrm>
          <a:off x="3748051" y="1232048"/>
          <a:ext cx="2316048" cy="2045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noProof="0" dirty="0"/>
            <a:t>In  Forschungsinstituten, Krankenhäusern, Universitäten,  Behörden, Ministerien u.a.</a:t>
          </a:r>
        </a:p>
      </dsp:txBody>
      <dsp:txXfrm>
        <a:off x="3748051" y="1232048"/>
        <a:ext cx="2316048" cy="20457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380D4423-9BDC-4CD9-9C0A-D0FA427DC0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02CA06C-8941-4AEE-8C29-443D29D72F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5DE5D8-9485-4D79-8DC5-8378C195ECA1}" type="datetimeFigureOut">
              <a:rPr lang="de-DE" smtClean="0"/>
              <a:t>19.04.2021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BBE3E32-3617-47D4-8E26-F23C8443BC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31C9176-136A-4F9B-841D-C3DD6FE29F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31FC0-BD6E-41A4-ACAA-4B8CEE4DAF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70999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8F04E8-AA16-4AC9-B80E-EF1DFAA074F2}" type="datetimeFigureOut">
              <a:rPr lang="de-DE" noProof="0" smtClean="0"/>
              <a:t>19.04.2021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Textmasterformate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1A8E08-1E14-48C8-BBA6-381C06907003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4996664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1A8E08-1E14-48C8-BBA6-381C0690700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8279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1A8E08-1E14-48C8-BBA6-381C0690700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4554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109980" y="882376"/>
            <a:ext cx="9966960" cy="2926080"/>
          </a:xfrm>
        </p:spPr>
        <p:txBody>
          <a:bodyPr rtlCol="0"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709530" y="3869634"/>
            <a:ext cx="8767860" cy="1388165"/>
          </a:xfrm>
        </p:spPr>
        <p:txBody>
          <a:bodyPr rtlCol="0"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378537D0-6B07-4CA4-AB99-ADF2588FB941}" type="datetime1">
              <a:rPr lang="de-DE" noProof="0" smtClean="0"/>
              <a:t>19.04.2021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r>
              <a:rPr lang="de-DE" noProof="0"/>
              <a:t>
            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8" name="Gerader Verbinde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78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718F4D-625B-4B03-9A8D-7D0AC4443880}" type="datetime1">
              <a:rPr lang="de-DE" noProof="0" smtClean="0"/>
              <a:t>19.04.2021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
            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3552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762000"/>
            <a:ext cx="2324100" cy="5410200"/>
          </a:xfrm>
        </p:spPr>
        <p:txBody>
          <a:bodyPr vert="eaVert"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3000" y="762000"/>
            <a:ext cx="7429500" cy="5410200"/>
          </a:xfrm>
        </p:spPr>
        <p:txBody>
          <a:bodyPr vert="eaVert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0A8B27-B2BE-4A68-9108-BE5498BBC99E}" type="datetime1">
              <a:rPr lang="de-DE" noProof="0" smtClean="0"/>
              <a:t>19.04.2021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
            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994763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E6125A4-A988-42A7-90CA-8E7962F9C5DF}" type="datetime1">
              <a:rPr lang="de-DE" noProof="0" smtClean="0"/>
              <a:t>19.04.2021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
            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472039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06424" y="1173575"/>
            <a:ext cx="9966960" cy="2926080"/>
          </a:xfrm>
        </p:spPr>
        <p:txBody>
          <a:bodyPr rtlCol="0"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709928" y="4154520"/>
            <a:ext cx="8769096" cy="136380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D70C6E-2B46-4316-A584-9F0D30ED4E8D}" type="datetime1">
              <a:rPr lang="de-DE" noProof="0" smtClean="0"/>
              <a:t>19.04.2021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
            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7" name="Gerader Verbinde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360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1143000" y="2057399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67612" y="2057400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145B202-50E7-41A1-A1EE-A956DC624736}" type="datetime1">
              <a:rPr lang="de-DE" noProof="0" smtClean="0"/>
              <a:t>19.04.2021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
              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181670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143000" y="2001511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1143000" y="2721483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69173" y="1999032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269173" y="2719322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35716E-E2B0-4BC8-A21B-67909893BFD3}" type="datetime1">
              <a:rPr lang="de-DE" noProof="0" smtClean="0"/>
              <a:t>19.04.2021</a:t>
            </a:fld>
            <a:endParaRPr lang="de-DE" noProof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
              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96335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6390BE4-BC48-4121-9F52-D7012C2FFAAC}" type="datetime1">
              <a:rPr lang="de-DE" noProof="0" smtClean="0"/>
              <a:t>19.04.2021</a:t>
            </a:fld>
            <a:endParaRPr lang="de-DE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
             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005428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04632D-C3CD-442C-94C1-A52F9A8AA9DD}" type="datetime1">
              <a:rPr lang="de-DE" noProof="0" smtClean="0"/>
              <a:t>19.04.2021</a:t>
            </a:fld>
            <a:endParaRPr lang="de-DE" noProof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
             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882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852159" y="1097280"/>
            <a:ext cx="5212080" cy="466344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143000" y="2834640"/>
            <a:ext cx="3931920" cy="301752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53D710-BD87-43FF-B913-182722448EB8}" type="datetime1">
              <a:rPr lang="de-DE" noProof="0" smtClean="0"/>
              <a:t>19.04.2021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
              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15838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rtlCol="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143000" y="2834640"/>
            <a:ext cx="3931920" cy="288036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F2D2C0-5911-47E3-93E5-639ED7864E22}" type="datetime1">
              <a:rPr lang="de-DE" noProof="0" smtClean="0"/>
              <a:t>19.04.2021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
              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74084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4A040BB1-B6BF-4D6A-AADE-2F896069C1C8}" type="datetime1">
              <a:rPr lang="de-DE" noProof="0" smtClean="0"/>
              <a:t>19.04.2021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/>
              <a:t>
            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0225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0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96033C54-130E-47B2-AED6-625156FB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0D81407-D1A6-42DD-AE7A-4FA34ACD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8731" y="609600"/>
            <a:ext cx="3582416" cy="1356360"/>
          </a:xfrm>
        </p:spPr>
        <p:txBody>
          <a:bodyPr rtlCol="0">
            <a:normAutofit/>
          </a:bodyPr>
          <a:lstStyle/>
          <a:p>
            <a:pPr rtl="0"/>
            <a:r>
              <a:rPr lang="de-DE" sz="3200" b="1" dirty="0"/>
              <a:t>Berufsorientierung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4242FE5-C72F-4A84-8716-823E31865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39" y="243840"/>
            <a:ext cx="7327423" cy="6377939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41FF5D4E-7134-4EA4-BA11-FE50F4576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8731" y="2057400"/>
            <a:ext cx="3582416" cy="2834641"/>
          </a:xfrm>
        </p:spPr>
        <p:txBody>
          <a:bodyPr rtlCol="0">
            <a:normAutofit/>
          </a:bodyPr>
          <a:lstStyle/>
          <a:p>
            <a:pPr marL="45720" indent="0" rtl="0">
              <a:buNone/>
            </a:pPr>
            <a:r>
              <a:rPr lang="de-DE" sz="2000" b="1" dirty="0"/>
              <a:t>Wie werde ich …?</a:t>
            </a:r>
          </a:p>
          <a:p>
            <a:pPr marL="45720" indent="0" rtl="0">
              <a:buNone/>
            </a:pPr>
            <a:r>
              <a:rPr lang="de-DE" sz="2000" b="1" dirty="0"/>
              <a:t>Heute stellen sich bei Euch Menschen vor, denen Ihr Job richtig viel Spaß macht. </a:t>
            </a:r>
          </a:p>
          <a:p>
            <a:pPr marL="45720" indent="0" rtl="0">
              <a:buNone/>
            </a:pPr>
            <a:r>
              <a:rPr lang="de-DE" sz="2000" b="1" dirty="0"/>
              <a:t>Sie erzählen Euch über Ihren Beruf.  </a:t>
            </a:r>
          </a:p>
          <a:p>
            <a:pPr marL="45720" indent="0" rtl="0">
              <a:buNone/>
            </a:pPr>
            <a:r>
              <a:rPr lang="de-DE" sz="2000" b="1" dirty="0"/>
              <a:t>Los geht’s…</a:t>
            </a:r>
          </a:p>
          <a:p>
            <a:pPr rtl="0"/>
            <a:endParaRPr lang="de-DE" sz="16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8CB9ED3-F084-4F4D-A18E-3FEB1520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9222938-EAF8-4DE0-8FA0-31B5109FC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0692" y="744223"/>
            <a:ext cx="3422042" cy="31686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Gerät enthält.&#10;&#10;Automatisch generierte Beschreibung">
            <a:extLst>
              <a:ext uri="{FF2B5EF4-FFF2-40B4-BE49-F238E27FC236}">
                <a16:creationId xmlns:a16="http://schemas.microsoft.com/office/drawing/2014/main" id="{F0705463-E922-4885-943F-41A35989F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34" y="918660"/>
            <a:ext cx="3121358" cy="2819777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B33B1F50-587A-4270-941C-3D03C3891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3075" y="744223"/>
            <a:ext cx="2790856" cy="206331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2310D42-418C-4ACE-BF95-D8FA7E02C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0692" y="4087904"/>
            <a:ext cx="3422042" cy="205228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5ABCF05-8734-4C35-8112-28A5AC3F9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3075" y="2971541"/>
            <a:ext cx="2790855" cy="31686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 3" descr="Zwei Personen, die auf einen Berg klettern">
            <a:extLst>
              <a:ext uri="{FF2B5EF4-FFF2-40B4-BE49-F238E27FC236}">
                <a16:creationId xmlns:a16="http://schemas.microsoft.com/office/drawing/2014/main" id="{629F2A20-8FE1-4EA2-AE83-45314542A6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78" b="2278"/>
          <a:stretch/>
        </p:blipFill>
        <p:spPr>
          <a:xfrm>
            <a:off x="4472864" y="3133975"/>
            <a:ext cx="2420868" cy="284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83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4B6193-F9F1-4C54-838F-77350B9F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070335"/>
            <a:ext cx="5199926" cy="1443269"/>
          </a:xfrm>
        </p:spPr>
        <p:txBody>
          <a:bodyPr rtlCol="0">
            <a:normAutofit/>
          </a:bodyPr>
          <a:lstStyle/>
          <a:p>
            <a:pPr rtl="0"/>
            <a:r>
              <a:rPr lang="de-DE" sz="4000" dirty="0"/>
              <a:t>Wo arbeiten Presse-Referenten?</a:t>
            </a:r>
          </a:p>
        </p:txBody>
      </p:sp>
      <p:pic>
        <p:nvPicPr>
          <p:cNvPr id="7" name="Bild 6" descr="Frau auf der Spitze eines Berghügels">
            <a:extLst>
              <a:ext uri="{FF2B5EF4-FFF2-40B4-BE49-F238E27FC236}">
                <a16:creationId xmlns:a16="http://schemas.microsoft.com/office/drawing/2014/main" id="{5B1885B6-720E-4434-8EED-676D13429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3725" y="257243"/>
            <a:ext cx="4996673" cy="6357014"/>
          </a:xfrm>
          <a:prstGeom prst="rect">
            <a:avLst/>
          </a:prstGeom>
        </p:spPr>
      </p:pic>
      <p:graphicFrame>
        <p:nvGraphicFramePr>
          <p:cNvPr id="5" name="Inhaltsplatzhalter 2" descr="Aufzählungszeichen">
            <a:extLst>
              <a:ext uri="{FF2B5EF4-FFF2-40B4-BE49-F238E27FC236}">
                <a16:creationId xmlns:a16="http://schemas.microsoft.com/office/drawing/2014/main" id="{8453D1B9-6A3D-441D-888D-C1BEB727AD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7692318"/>
              </p:ext>
            </p:extLst>
          </p:nvPr>
        </p:nvGraphicFramePr>
        <p:xfrm>
          <a:off x="785296" y="2379644"/>
          <a:ext cx="6158429" cy="3580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28474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F92579-7E15-403C-B1DF-45C0010D2A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Wie </a:t>
            </a:r>
            <a:r>
              <a:rPr lang="de-DE" dirty="0" err="1"/>
              <a:t>heisst</a:t>
            </a:r>
            <a:r>
              <a:rPr lang="de-DE" dirty="0"/>
              <a:t> mein Beruf?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22ADCD1-2211-43BC-9BEF-F721CB88CE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2070" y="4233191"/>
            <a:ext cx="8767860" cy="977788"/>
          </a:xfrm>
        </p:spPr>
        <p:txBody>
          <a:bodyPr>
            <a:normAutofit/>
          </a:bodyPr>
          <a:lstStyle/>
          <a:p>
            <a:r>
              <a:rPr lang="de-DE" sz="3600" dirty="0"/>
              <a:t>Mein Beruf heißt </a:t>
            </a:r>
            <a:r>
              <a:rPr lang="de-DE" sz="3600" b="1" dirty="0"/>
              <a:t>PRESSE-REFERENTIN</a:t>
            </a:r>
            <a:r>
              <a:rPr lang="de-DE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3855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38">
            <a:extLst>
              <a:ext uri="{FF2B5EF4-FFF2-40B4-BE49-F238E27FC236}">
                <a16:creationId xmlns:a16="http://schemas.microsoft.com/office/drawing/2014/main" id="{FFCD9B9F-B3FA-405A-9934-F9E85C1D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3DE923F-CBD6-4183-8391-F873E7D02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8730" y="609600"/>
            <a:ext cx="4067049" cy="1356360"/>
          </a:xfrm>
        </p:spPr>
        <p:txBody>
          <a:bodyPr>
            <a:normAutofit/>
          </a:bodyPr>
          <a:lstStyle/>
          <a:p>
            <a:r>
              <a:rPr lang="de-DE" sz="3000" dirty="0"/>
              <a:t>Welche Aufgaben hat eine </a:t>
            </a:r>
            <a:r>
              <a:rPr lang="de-DE" sz="3000" b="1" dirty="0"/>
              <a:t>Presse-Referentin</a:t>
            </a:r>
            <a:r>
              <a:rPr lang="de-DE" sz="3000" dirty="0"/>
              <a:t>?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CBF32FF-171B-40C2-93FE-AA3BAE43D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39" y="243840"/>
            <a:ext cx="7327423" cy="6377939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E97EC9-98CD-4321-99AB-A41D8C798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8731" y="2057400"/>
            <a:ext cx="3582416" cy="4038600"/>
          </a:xfrm>
        </p:spPr>
        <p:txBody>
          <a:bodyPr>
            <a:normAutofit lnSpcReduction="10000"/>
          </a:bodyPr>
          <a:lstStyle/>
          <a:p>
            <a:r>
              <a:rPr lang="de-DE" sz="2400" b="1" dirty="0"/>
              <a:t>Journalisten/innen mit Informationen versorgen</a:t>
            </a:r>
          </a:p>
          <a:p>
            <a:r>
              <a:rPr lang="de-DE" sz="2400" b="1" dirty="0"/>
              <a:t>Pressekonferenzen vorbereiten</a:t>
            </a:r>
          </a:p>
          <a:p>
            <a:r>
              <a:rPr lang="de-DE" sz="2400" b="1" dirty="0" err="1"/>
              <a:t>Social</a:t>
            </a:r>
            <a:r>
              <a:rPr lang="de-DE" sz="2400" b="1" dirty="0"/>
              <a:t> Media Kanäle mit Texten, Fotos, Videos und Informationen füttern  (Achtung: die haben sehr viel Hunger!) </a:t>
            </a:r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91A6607-E864-41D6-8749-98EE1987A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21A056A-3429-470D-AFC8-97C1F8D83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0692" y="744223"/>
            <a:ext cx="3422042" cy="260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drinnen, Person, Fenster, Personen enthält.&#10;&#10;Automatisch generierte Beschreibung">
            <a:extLst>
              <a:ext uri="{FF2B5EF4-FFF2-40B4-BE49-F238E27FC236}">
                <a16:creationId xmlns:a16="http://schemas.microsoft.com/office/drawing/2014/main" id="{2179368F-3FD2-46C6-86B8-E04B837A90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10" r="11282" b="1"/>
          <a:stretch/>
        </p:blipFill>
        <p:spPr>
          <a:xfrm>
            <a:off x="861034" y="923583"/>
            <a:ext cx="3121358" cy="2230708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90BEFB55-7176-4081-B76A-D32AFECCE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2561" y="744223"/>
            <a:ext cx="2761369" cy="260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Ein Bild, das Person, draußen, Frau, Mann enthält.&#10;&#10;Automatisch generierte Beschreibung">
            <a:extLst>
              <a:ext uri="{FF2B5EF4-FFF2-40B4-BE49-F238E27FC236}">
                <a16:creationId xmlns:a16="http://schemas.microsoft.com/office/drawing/2014/main" id="{66F9766B-8635-4A04-A926-64DECF502B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151" r="4" b="4"/>
          <a:stretch/>
        </p:blipFill>
        <p:spPr>
          <a:xfrm>
            <a:off x="4494179" y="1128466"/>
            <a:ext cx="2429302" cy="1866871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3DCAB5CB-1540-4DEE-976C-1BD5F6E3B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0692" y="3507057"/>
            <a:ext cx="2790855" cy="26331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Ein Bild, das Person, draußen, Gras, Mann enthält.&#10;&#10;Automatisch generierte Beschreibung">
            <a:extLst>
              <a:ext uri="{FF2B5EF4-FFF2-40B4-BE49-F238E27FC236}">
                <a16:creationId xmlns:a16="http://schemas.microsoft.com/office/drawing/2014/main" id="{6D1B760F-3078-4810-AA51-DF071E0B34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12" r="5" b="5"/>
          <a:stretch/>
        </p:blipFill>
        <p:spPr>
          <a:xfrm>
            <a:off x="1099326" y="3696511"/>
            <a:ext cx="2023179" cy="2281247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44356B39-91B7-4E26-8359-29C41DD9BA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1267" y="3507057"/>
            <a:ext cx="3392663" cy="26331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Ein Bild, das Telefon, haltend, Frau, Mann enthält.&#10;&#10;Automatisch generierte Beschreibung">
            <a:extLst>
              <a:ext uri="{FF2B5EF4-FFF2-40B4-BE49-F238E27FC236}">
                <a16:creationId xmlns:a16="http://schemas.microsoft.com/office/drawing/2014/main" id="{DF733005-B39D-4E4B-999F-1F240A62AD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1716" y="3967575"/>
            <a:ext cx="3091766" cy="173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47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AB221CDE-5758-4F8A-8E5E-597B1D5AC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11480FC-7901-40F2-8538-739D6CD4F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45BCBED-A6B8-49F8-966E-3424F39CB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29C0F59F-DC5D-462A-AB06-62D2AE328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E8DD0C10-921D-4533-A49D-40958AB9B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BB22A5E-8921-4739-9858-912FEFFBC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9AB2C35D-76CC-41BD-B018-F01ED34FF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7A89A09-1183-4A58-B20A-8982C0CDE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857675"/>
            <a:ext cx="3113366" cy="287307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85000"/>
              </a:lnSpc>
            </a:pPr>
            <a:r>
              <a:rPr lang="en-US" sz="2400" b="1" cap="all" dirty="0">
                <a:solidFill>
                  <a:srgbClr val="FFFFFF"/>
                </a:solidFill>
              </a:rPr>
              <a:t>WAS </a:t>
            </a:r>
            <a:r>
              <a:rPr lang="en-US" sz="2400" b="1" cap="all" dirty="0" err="1">
                <a:solidFill>
                  <a:srgbClr val="FFFFFF"/>
                </a:solidFill>
              </a:rPr>
              <a:t>macht</a:t>
            </a:r>
            <a:r>
              <a:rPr lang="en-US" sz="2400" b="1" cap="all" dirty="0">
                <a:solidFill>
                  <a:srgbClr val="FFFFFF"/>
                </a:solidFill>
              </a:rPr>
              <a:t> </a:t>
            </a:r>
            <a:r>
              <a:rPr lang="en-US" sz="2400" b="1" cap="all" dirty="0" err="1">
                <a:solidFill>
                  <a:srgbClr val="FFFFFF"/>
                </a:solidFill>
              </a:rPr>
              <a:t>mir</a:t>
            </a:r>
            <a:r>
              <a:rPr lang="en-US" sz="2400" b="1" cap="all" dirty="0">
                <a:solidFill>
                  <a:srgbClr val="FFFFFF"/>
                </a:solidFill>
              </a:rPr>
              <a:t> </a:t>
            </a:r>
            <a:r>
              <a:rPr lang="en-US" sz="2400" b="1" cap="all" dirty="0" err="1">
                <a:solidFill>
                  <a:srgbClr val="FFFFFF"/>
                </a:solidFill>
              </a:rPr>
              <a:t>bei</a:t>
            </a:r>
            <a:r>
              <a:rPr lang="en-US" sz="2400" b="1" cap="all" dirty="0">
                <a:solidFill>
                  <a:srgbClr val="FFFFFF"/>
                </a:solidFill>
              </a:rPr>
              <a:t> </a:t>
            </a:r>
            <a:r>
              <a:rPr lang="en-US" sz="2400" b="1" cap="all" dirty="0" err="1">
                <a:solidFill>
                  <a:srgbClr val="FFFFFF"/>
                </a:solidFill>
              </a:rPr>
              <a:t>meinem</a:t>
            </a:r>
            <a:r>
              <a:rPr lang="en-US" sz="2400" b="1" cap="all" dirty="0">
                <a:solidFill>
                  <a:srgbClr val="FFFFFF"/>
                </a:solidFill>
              </a:rPr>
              <a:t> Job </a:t>
            </a:r>
            <a:r>
              <a:rPr lang="en-US" sz="2400" b="1" cap="all" dirty="0" err="1">
                <a:solidFill>
                  <a:srgbClr val="FFFFFF"/>
                </a:solidFill>
              </a:rPr>
              <a:t>besonders</a:t>
            </a:r>
            <a:r>
              <a:rPr lang="en-US" sz="2400" b="1" cap="all" dirty="0">
                <a:solidFill>
                  <a:srgbClr val="FFFFFF"/>
                </a:solidFill>
              </a:rPr>
              <a:t> </a:t>
            </a:r>
            <a:r>
              <a:rPr lang="en-US" sz="2400" b="1" cap="all" dirty="0" err="1">
                <a:solidFill>
                  <a:srgbClr val="FFFFFF"/>
                </a:solidFill>
              </a:rPr>
              <a:t>viel</a:t>
            </a:r>
            <a:r>
              <a:rPr lang="en-US" sz="2400" b="1" cap="all" dirty="0">
                <a:solidFill>
                  <a:srgbClr val="FFFFFF"/>
                </a:solidFill>
              </a:rPr>
              <a:t> </a:t>
            </a:r>
            <a:r>
              <a:rPr lang="en-US" sz="2400" b="1" cap="all" dirty="0" err="1">
                <a:solidFill>
                  <a:srgbClr val="FFFFFF"/>
                </a:solidFill>
              </a:rPr>
              <a:t>Spaß</a:t>
            </a:r>
            <a:r>
              <a:rPr lang="en-US" sz="2400" b="1" cap="all" dirty="0">
                <a:solidFill>
                  <a:srgbClr val="FFFFFF"/>
                </a:solidFill>
              </a:rPr>
              <a:t>?</a:t>
            </a:r>
            <a:br>
              <a:rPr lang="en-US" sz="2400" b="1" cap="all" dirty="0">
                <a:solidFill>
                  <a:srgbClr val="FFFFFF"/>
                </a:solidFill>
              </a:rPr>
            </a:br>
            <a:br>
              <a:rPr lang="en-US" sz="1600" b="1" cap="all" dirty="0">
                <a:solidFill>
                  <a:srgbClr val="FFFFFF"/>
                </a:solidFill>
              </a:rPr>
            </a:br>
            <a:r>
              <a:rPr lang="en-US" sz="2000" b="1" cap="all" dirty="0" err="1">
                <a:solidFill>
                  <a:srgbClr val="FFFFFF"/>
                </a:solidFill>
              </a:rPr>
              <a:t>unterwegs</a:t>
            </a:r>
            <a:r>
              <a:rPr lang="en-US" sz="2000" b="1" cap="all" dirty="0">
                <a:solidFill>
                  <a:srgbClr val="FFFFFF"/>
                </a:solidFill>
              </a:rPr>
              <a:t> sein,  </a:t>
            </a:r>
            <a:r>
              <a:rPr lang="en-US" sz="2000" b="1" cap="all" dirty="0" err="1">
                <a:solidFill>
                  <a:srgbClr val="FFFFFF"/>
                </a:solidFill>
              </a:rPr>
              <a:t>viele</a:t>
            </a:r>
            <a:r>
              <a:rPr lang="en-US" sz="2000" b="1" cap="all" dirty="0">
                <a:solidFill>
                  <a:srgbClr val="FFFFFF"/>
                </a:solidFill>
              </a:rPr>
              <a:t> </a:t>
            </a:r>
            <a:r>
              <a:rPr lang="en-US" sz="2000" b="1" cap="all" dirty="0" err="1">
                <a:solidFill>
                  <a:srgbClr val="FFFFFF"/>
                </a:solidFill>
              </a:rPr>
              <a:t>verschiedene</a:t>
            </a:r>
            <a:r>
              <a:rPr lang="en-US" sz="2000" b="1" cap="all" dirty="0">
                <a:solidFill>
                  <a:srgbClr val="FFFFFF"/>
                </a:solidFill>
              </a:rPr>
              <a:t> Menschen </a:t>
            </a:r>
            <a:r>
              <a:rPr lang="en-US" sz="2000" b="1" cap="all" dirty="0" err="1">
                <a:solidFill>
                  <a:srgbClr val="FFFFFF"/>
                </a:solidFill>
              </a:rPr>
              <a:t>treffen</a:t>
            </a:r>
            <a:r>
              <a:rPr lang="en-US" sz="2000" b="1" cap="all" dirty="0">
                <a:solidFill>
                  <a:srgbClr val="FFFFFF"/>
                </a:solidFill>
              </a:rPr>
              <a:t> ,  Technik   </a:t>
            </a:r>
            <a:r>
              <a:rPr lang="en-US" sz="2000" b="1" cap="all" dirty="0" err="1">
                <a:solidFill>
                  <a:srgbClr val="FFFFFF"/>
                </a:solidFill>
              </a:rPr>
              <a:t>entdecken</a:t>
            </a:r>
            <a:r>
              <a:rPr lang="en-US" sz="2000" b="1" cap="all" dirty="0">
                <a:solidFill>
                  <a:srgbClr val="FFFFFF"/>
                </a:solidFill>
              </a:rPr>
              <a:t> und </a:t>
            </a:r>
            <a:r>
              <a:rPr lang="en-US" sz="2000" b="1" cap="all" dirty="0" err="1">
                <a:solidFill>
                  <a:srgbClr val="FFFFFF"/>
                </a:solidFill>
              </a:rPr>
              <a:t>darüber</a:t>
            </a:r>
            <a:r>
              <a:rPr lang="en-US" sz="2000" b="1" cap="all" dirty="0">
                <a:solidFill>
                  <a:srgbClr val="FFFFFF"/>
                </a:solidFill>
              </a:rPr>
              <a:t> </a:t>
            </a:r>
            <a:r>
              <a:rPr lang="en-US" sz="2000" b="1" cap="all" dirty="0" err="1">
                <a:solidFill>
                  <a:srgbClr val="FFFFFF"/>
                </a:solidFill>
              </a:rPr>
              <a:t>berichten</a:t>
            </a:r>
            <a:endParaRPr lang="en-US" sz="2000" b="1" cap="all" dirty="0">
              <a:solidFill>
                <a:srgbClr val="FFFFFF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AF862A3-FFC3-466F-9D62-9B3B5D5F46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2748" y="744836"/>
            <a:ext cx="2079069" cy="2344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691A45C-6790-497D-A47F-FC34A52CD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371" y="4066796"/>
            <a:ext cx="2157385" cy="20611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36D0CD0-A340-4BF0-8F2F-0334A9F3B7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292" b="1"/>
          <a:stretch/>
        </p:blipFill>
        <p:spPr>
          <a:xfrm>
            <a:off x="3044815" y="3249974"/>
            <a:ext cx="4027002" cy="287794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0600532-9AA5-4899-B8C8-51480DBCF4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84" r="11918" b="-2"/>
          <a:stretch/>
        </p:blipFill>
        <p:spPr>
          <a:xfrm>
            <a:off x="721369" y="744836"/>
            <a:ext cx="4113439" cy="3161093"/>
          </a:xfrm>
          <a:custGeom>
            <a:avLst/>
            <a:gdLst/>
            <a:ahLst/>
            <a:cxnLst/>
            <a:rect l="l" t="t" r="r" b="b"/>
            <a:pathLst>
              <a:path w="4113439" h="3161093">
                <a:moveTo>
                  <a:pt x="0" y="0"/>
                </a:moveTo>
                <a:lnTo>
                  <a:pt x="4113439" y="0"/>
                </a:lnTo>
                <a:lnTo>
                  <a:pt x="4113439" y="2344272"/>
                </a:lnTo>
                <a:lnTo>
                  <a:pt x="2157387" y="2344272"/>
                </a:lnTo>
                <a:lnTo>
                  <a:pt x="2157387" y="3161093"/>
                </a:lnTo>
                <a:lnTo>
                  <a:pt x="0" y="3161093"/>
                </a:lnTo>
                <a:close/>
              </a:path>
            </a:pathLst>
          </a:custGeom>
        </p:spPr>
      </p:pic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6F35BEF0-5DCA-4CAF-B427-EBC7049906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r="11318" b="5"/>
          <a:stretch/>
        </p:blipFill>
        <p:spPr>
          <a:xfrm>
            <a:off x="4992748" y="744836"/>
            <a:ext cx="2079069" cy="2344272"/>
          </a:xfrm>
          <a:prstGeom prst="rect">
            <a:avLst/>
          </a:prstGeom>
        </p:spPr>
      </p:pic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3FE16BF4-9116-4AE0-A528-35A5FED644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/>
          <a:srcRect l="19725" r="1767" b="-6"/>
          <a:stretch/>
        </p:blipFill>
        <p:spPr>
          <a:xfrm>
            <a:off x="721371" y="4066796"/>
            <a:ext cx="2157385" cy="206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66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F92579-7E15-403C-B1DF-45C0010D2A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Müssen Presserenten Abitur haben?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22ADCD1-2211-43BC-9BEF-F721CB88CE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2070" y="3808456"/>
            <a:ext cx="8767860" cy="2167168"/>
          </a:xfrm>
        </p:spPr>
        <p:txBody>
          <a:bodyPr>
            <a:normAutofit fontScale="70000" lnSpcReduction="20000"/>
          </a:bodyPr>
          <a:lstStyle/>
          <a:p>
            <a:r>
              <a:rPr lang="de-DE" sz="3600" dirty="0"/>
              <a:t>Die meisten haben nach dem Abitur studiert:</a:t>
            </a:r>
          </a:p>
          <a:p>
            <a:r>
              <a:rPr lang="de-DE" sz="3600" dirty="0"/>
              <a:t> Entweder Journalismus oder die Kombination Fremdsprache/Politikwissenschaft/Geschichte. Im Anschluss folgt das Volontariat (journalistische Ausbildung). </a:t>
            </a:r>
          </a:p>
          <a:p>
            <a:r>
              <a:rPr lang="de-DE" sz="3600" dirty="0"/>
              <a:t>ACHTUNG: Es gibt auch erfolgreiche Pressereferenten, die kein Abitur haben und nicht studiert haben.      </a:t>
            </a:r>
          </a:p>
        </p:txBody>
      </p:sp>
    </p:spTree>
    <p:extLst>
      <p:ext uri="{BB962C8B-B14F-4D97-AF65-F5344CB8AC3E}">
        <p14:creationId xmlns:p14="http://schemas.microsoft.com/office/powerpoint/2010/main" val="3124974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6033C54-130E-47B2-AED6-625156FB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82479B4-0C3A-40DF-B441-D2E766DC9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8731" y="609600"/>
            <a:ext cx="3582416" cy="1356360"/>
          </a:xfrm>
        </p:spPr>
        <p:txBody>
          <a:bodyPr>
            <a:normAutofit/>
          </a:bodyPr>
          <a:lstStyle/>
          <a:p>
            <a:r>
              <a:rPr lang="de-DE" sz="3000" b="1" dirty="0"/>
              <a:t>Was war mein Lieblingsfach in der Schule?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242FE5-C72F-4A84-8716-823E31865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39" y="243840"/>
            <a:ext cx="7327423" cy="6377939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2CF4B0-5B5B-46F7-BFCA-19EEAE777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8731" y="2057400"/>
            <a:ext cx="3582416" cy="4038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de-DE" sz="2400" b="1" dirty="0"/>
              <a:t>Deutsch, Geschichte, Politik und Biologie waren super. </a:t>
            </a:r>
          </a:p>
          <a:p>
            <a:pPr marL="45720" indent="0">
              <a:buNone/>
            </a:pPr>
            <a:r>
              <a:rPr lang="de-DE" sz="2400" b="1" dirty="0"/>
              <a:t>Meine Lieblingsfächer waren </a:t>
            </a:r>
          </a:p>
          <a:p>
            <a:pPr marL="45720" indent="0">
              <a:buNone/>
            </a:pPr>
            <a:r>
              <a:rPr lang="de-DE" sz="2400" b="1" dirty="0"/>
              <a:t>KUNST + SPORT </a:t>
            </a:r>
            <a:r>
              <a:rPr lang="de-DE" sz="2400" b="1" dirty="0">
                <a:sym typeface="Wingdings" panose="05000000000000000000" pitchFamily="2" charset="2"/>
              </a:rPr>
              <a:t></a:t>
            </a:r>
            <a:r>
              <a:rPr lang="de-DE" sz="2400" b="1" dirty="0"/>
              <a:t>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CB9ED3-F084-4F4D-A18E-3FEB1520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222938-EAF8-4DE0-8FA0-31B5109FC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0692" y="744223"/>
            <a:ext cx="3422042" cy="31686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draußen, Gebäude, Gras, Feld enthält.&#10;&#10;Automatisch generierte Beschreibung">
            <a:extLst>
              <a:ext uri="{FF2B5EF4-FFF2-40B4-BE49-F238E27FC236}">
                <a16:creationId xmlns:a16="http://schemas.microsoft.com/office/drawing/2014/main" id="{7D8A9530-3A90-4380-9C30-3CAB083A83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88" r="16168" b="2"/>
          <a:stretch/>
        </p:blipFill>
        <p:spPr>
          <a:xfrm>
            <a:off x="861034" y="1136511"/>
            <a:ext cx="3121358" cy="238407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33B1F50-587A-4270-941C-3D03C3891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3075" y="744223"/>
            <a:ext cx="2790856" cy="206331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2310D42-418C-4ACE-BF95-D8FA7E02C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0692" y="4087904"/>
            <a:ext cx="3422042" cy="205228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5ABCF05-8734-4C35-8112-28A5AC3F9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3075" y="2971541"/>
            <a:ext cx="2790855" cy="31686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8C4F704-B166-4E31-AF53-3AA3717AF7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21" r="16413" b="-3"/>
          <a:stretch/>
        </p:blipFill>
        <p:spPr>
          <a:xfrm>
            <a:off x="4443116" y="3442306"/>
            <a:ext cx="2480365" cy="222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62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08F0C6-17F3-45E1-BDFF-192A03F1A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5" y="609599"/>
            <a:ext cx="3364378" cy="5606143"/>
          </a:xfrm>
        </p:spPr>
        <p:txBody>
          <a:bodyPr>
            <a:normAutofit/>
          </a:bodyPr>
          <a:lstStyle/>
          <a:p>
            <a:r>
              <a:rPr lang="de-DE" sz="4100"/>
              <a:t>Und welches Fach war Dein Problemfach?</a:t>
            </a: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6E8941E8-3DE6-45D7-AAA0-390BD2B178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8749472"/>
              </p:ext>
            </p:extLst>
          </p:nvPr>
        </p:nvGraphicFramePr>
        <p:xfrm>
          <a:off x="4545013" y="1199858"/>
          <a:ext cx="6451943" cy="4467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6420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E212C6B-879E-4288-A723-D435D7EFD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9150" y="1152730"/>
            <a:ext cx="3585341" cy="51621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2600" b="1" cap="all" dirty="0" err="1">
                <a:solidFill>
                  <a:srgbClr val="FFFFFF"/>
                </a:solidFill>
              </a:rPr>
              <a:t>Welchen</a:t>
            </a:r>
            <a:r>
              <a:rPr lang="en-US" sz="2600" b="1" cap="all" dirty="0">
                <a:solidFill>
                  <a:srgbClr val="FFFFFF"/>
                </a:solidFill>
              </a:rPr>
              <a:t> </a:t>
            </a:r>
            <a:r>
              <a:rPr lang="en-US" sz="2600" b="1" cap="all" dirty="0" err="1">
                <a:solidFill>
                  <a:srgbClr val="FFFFFF"/>
                </a:solidFill>
              </a:rPr>
              <a:t>Traumberuf</a:t>
            </a:r>
            <a:r>
              <a:rPr lang="en-US" sz="2600" b="1" cap="all" dirty="0">
                <a:solidFill>
                  <a:srgbClr val="FFFFFF"/>
                </a:solidFill>
              </a:rPr>
              <a:t> </a:t>
            </a:r>
            <a:r>
              <a:rPr lang="en-US" sz="2600" b="1" cap="all" dirty="0" err="1">
                <a:solidFill>
                  <a:srgbClr val="FFFFFF"/>
                </a:solidFill>
              </a:rPr>
              <a:t>hatte</a:t>
            </a:r>
            <a:r>
              <a:rPr lang="en-US" sz="2600" b="1" cap="all" dirty="0">
                <a:solidFill>
                  <a:srgbClr val="FFFFFF"/>
                </a:solidFill>
              </a:rPr>
              <a:t> ich </a:t>
            </a:r>
            <a:r>
              <a:rPr lang="en-US" sz="2600" b="1" cap="all" dirty="0" err="1">
                <a:solidFill>
                  <a:srgbClr val="FFFFFF"/>
                </a:solidFill>
              </a:rPr>
              <a:t>als</a:t>
            </a:r>
            <a:r>
              <a:rPr lang="en-US" sz="2600" b="1" cap="all" dirty="0">
                <a:solidFill>
                  <a:srgbClr val="FFFFFF"/>
                </a:solidFill>
              </a:rPr>
              <a:t> </a:t>
            </a:r>
            <a:r>
              <a:rPr lang="en-US" sz="2600" b="1" cap="all" dirty="0" err="1">
                <a:solidFill>
                  <a:srgbClr val="FFFFFF"/>
                </a:solidFill>
              </a:rPr>
              <a:t>Schülerin</a:t>
            </a:r>
            <a:r>
              <a:rPr lang="en-US" sz="2600" b="1" cap="all" dirty="0">
                <a:solidFill>
                  <a:srgbClr val="FFFFFF"/>
                </a:solidFill>
              </a:rPr>
              <a:t>? </a:t>
            </a:r>
            <a:br>
              <a:rPr lang="en-US" sz="2600" b="1" cap="all" dirty="0">
                <a:solidFill>
                  <a:srgbClr val="FFFFFF"/>
                </a:solidFill>
              </a:rPr>
            </a:br>
            <a:br>
              <a:rPr lang="en-US" sz="2600" b="1" cap="all" dirty="0">
                <a:solidFill>
                  <a:srgbClr val="FFFFFF"/>
                </a:solidFill>
              </a:rPr>
            </a:br>
            <a:r>
              <a:rPr lang="en-US" sz="2600" b="1" cap="all" dirty="0">
                <a:solidFill>
                  <a:srgbClr val="FFFFFF"/>
                </a:solidFill>
              </a:rPr>
              <a:t>Mein </a:t>
            </a:r>
            <a:r>
              <a:rPr lang="en-US" sz="2600" b="1" cap="all" dirty="0" err="1">
                <a:solidFill>
                  <a:srgbClr val="FFFFFF"/>
                </a:solidFill>
              </a:rPr>
              <a:t>Traumberuf</a:t>
            </a:r>
            <a:r>
              <a:rPr lang="en-US" sz="2600" b="1" cap="all" dirty="0">
                <a:solidFill>
                  <a:srgbClr val="FFFFFF"/>
                </a:solidFill>
              </a:rPr>
              <a:t> war </a:t>
            </a:r>
            <a:r>
              <a:rPr lang="en-US" sz="2600" b="1" cap="all" dirty="0" err="1">
                <a:solidFill>
                  <a:srgbClr val="FFFFFF"/>
                </a:solidFill>
              </a:rPr>
              <a:t>Kripo</a:t>
            </a:r>
            <a:r>
              <a:rPr lang="en-US" sz="2600" b="1" cap="all" dirty="0">
                <a:solidFill>
                  <a:srgbClr val="FFFFFF"/>
                </a:solidFill>
              </a:rPr>
              <a:t> </a:t>
            </a:r>
            <a:r>
              <a:rPr lang="en-US" sz="2600" b="1" cap="all" dirty="0">
                <a:solidFill>
                  <a:srgbClr val="FFFFFF"/>
                </a:solidFill>
                <a:sym typeface="Wingdings" panose="05000000000000000000" pitchFamily="2" charset="2"/>
              </a:rPr>
              <a:t></a:t>
            </a:r>
            <a:br>
              <a:rPr lang="en-US" sz="2600" b="1" cap="all" dirty="0">
                <a:solidFill>
                  <a:srgbClr val="FFFFFF"/>
                </a:solidFill>
                <a:sym typeface="Wingdings" panose="05000000000000000000" pitchFamily="2" charset="2"/>
              </a:rPr>
            </a:br>
            <a:r>
              <a:rPr lang="en-US" sz="2600" b="1" cap="all" dirty="0">
                <a:solidFill>
                  <a:srgbClr val="FFFFFF"/>
                </a:solidFill>
                <a:sym typeface="Wingdings" panose="05000000000000000000" pitchFamily="2" charset="2"/>
              </a:rPr>
              <a:t>Das </a:t>
            </a:r>
            <a:r>
              <a:rPr lang="en-US" sz="2600" b="1" cap="all" dirty="0" err="1">
                <a:solidFill>
                  <a:srgbClr val="FFFFFF"/>
                </a:solidFill>
                <a:sym typeface="Wingdings" panose="05000000000000000000" pitchFamily="2" charset="2"/>
              </a:rPr>
              <a:t>wollte</a:t>
            </a:r>
            <a:r>
              <a:rPr lang="en-US" sz="2600" b="1" cap="all" dirty="0">
                <a:solidFill>
                  <a:srgbClr val="FFFFFF"/>
                </a:solidFill>
                <a:sym typeface="Wingdings" panose="05000000000000000000" pitchFamily="2" charset="2"/>
              </a:rPr>
              <a:t> </a:t>
            </a:r>
            <a:r>
              <a:rPr lang="en-US" sz="2600" b="1" cap="all" dirty="0" err="1">
                <a:solidFill>
                  <a:srgbClr val="FFFFFF"/>
                </a:solidFill>
                <a:sym typeface="Wingdings" panose="05000000000000000000" pitchFamily="2" charset="2"/>
              </a:rPr>
              <a:t>mein</a:t>
            </a:r>
            <a:r>
              <a:rPr lang="en-US" sz="2600" b="1" cap="all" dirty="0">
                <a:solidFill>
                  <a:srgbClr val="FFFFFF"/>
                </a:solidFill>
                <a:sym typeface="Wingdings" panose="05000000000000000000" pitchFamily="2" charset="2"/>
              </a:rPr>
              <a:t> </a:t>
            </a:r>
            <a:r>
              <a:rPr lang="en-US" sz="2600" b="1" cap="all" dirty="0" err="1">
                <a:solidFill>
                  <a:srgbClr val="FFFFFF"/>
                </a:solidFill>
                <a:sym typeface="Wingdings" panose="05000000000000000000" pitchFamily="2" charset="2"/>
              </a:rPr>
              <a:t>Vater</a:t>
            </a:r>
            <a:r>
              <a:rPr lang="en-US" sz="2600" b="1" cap="all" dirty="0">
                <a:solidFill>
                  <a:srgbClr val="FFFFFF"/>
                </a:solidFill>
                <a:sym typeface="Wingdings" panose="05000000000000000000" pitchFamily="2" charset="2"/>
              </a:rPr>
              <a:t> </a:t>
            </a:r>
            <a:r>
              <a:rPr lang="en-US" sz="2600" b="1" cap="all" dirty="0" err="1">
                <a:solidFill>
                  <a:srgbClr val="FFFFFF"/>
                </a:solidFill>
                <a:sym typeface="Wingdings" panose="05000000000000000000" pitchFamily="2" charset="2"/>
              </a:rPr>
              <a:t>aber</a:t>
            </a:r>
            <a:r>
              <a:rPr lang="en-US" sz="2600" b="1" cap="all" dirty="0">
                <a:solidFill>
                  <a:srgbClr val="FFFFFF"/>
                </a:solidFill>
                <a:sym typeface="Wingdings" panose="05000000000000000000" pitchFamily="2" charset="2"/>
              </a:rPr>
              <a:t> </a:t>
            </a:r>
            <a:r>
              <a:rPr lang="en-US" sz="2600" b="1" cap="all" dirty="0" err="1">
                <a:solidFill>
                  <a:srgbClr val="FFFFFF"/>
                </a:solidFill>
                <a:sym typeface="Wingdings" panose="05000000000000000000" pitchFamily="2" charset="2"/>
              </a:rPr>
              <a:t>nicht</a:t>
            </a:r>
            <a:r>
              <a:rPr lang="en-US" sz="2600" b="1" cap="all" dirty="0">
                <a:solidFill>
                  <a:srgbClr val="FFFFFF"/>
                </a:solidFill>
                <a:sym typeface="Wingdings" panose="05000000000000000000" pitchFamily="2" charset="2"/>
              </a:rPr>
              <a:t>.</a:t>
            </a:r>
            <a:br>
              <a:rPr lang="en-US" sz="2600" b="1" cap="all" dirty="0">
                <a:solidFill>
                  <a:srgbClr val="FFFFFF"/>
                </a:solidFill>
              </a:rPr>
            </a:br>
            <a:r>
              <a:rPr lang="en-US" sz="2600" b="1" cap="all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15A2F7A-D392-4DBD-A1DB-077E6FBC81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57" r="9723" b="3"/>
          <a:stretch/>
        </p:blipFill>
        <p:spPr>
          <a:xfrm>
            <a:off x="872064" y="857675"/>
            <a:ext cx="6045576" cy="514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45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769097-731A-4ECD-B6F3-9FB0B7E9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2035126"/>
          </a:xfrm>
        </p:spPr>
        <p:txBody>
          <a:bodyPr>
            <a:normAutofit/>
          </a:bodyPr>
          <a:lstStyle/>
          <a:p>
            <a:r>
              <a:rPr lang="de-DE" dirty="0"/>
              <a:t>Welche Tipps hast Du für Schüler/innen, die sich für einen Beruf </a:t>
            </a:r>
            <a:r>
              <a:rPr lang="de-DE" b="1" dirty="0"/>
              <a:t>in den Medien </a:t>
            </a:r>
            <a:r>
              <a:rPr lang="de-DE" dirty="0"/>
              <a:t>interessieren?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81B9B4-7EE1-406B-BFFD-7BD3BE3CA4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0" y="2954215"/>
            <a:ext cx="4754880" cy="3126544"/>
          </a:xfrm>
        </p:spPr>
        <p:txBody>
          <a:bodyPr>
            <a:normAutofit fontScale="92500" lnSpcReduction="20000"/>
          </a:bodyPr>
          <a:lstStyle/>
          <a:p>
            <a:r>
              <a:rPr lang="de-DE" b="1" dirty="0"/>
              <a:t>neugierig </a:t>
            </a:r>
            <a:r>
              <a:rPr lang="de-DE" dirty="0"/>
              <a:t>sein und bleiben</a:t>
            </a:r>
          </a:p>
          <a:p>
            <a:r>
              <a:rPr lang="de-DE" dirty="0"/>
              <a:t>bei der </a:t>
            </a:r>
            <a:r>
              <a:rPr lang="de-DE" b="1" dirty="0"/>
              <a:t>SCHÜLERZEITUNG</a:t>
            </a:r>
            <a:r>
              <a:rPr lang="de-DE" dirty="0"/>
              <a:t> Eurer Schule mitmachen</a:t>
            </a:r>
          </a:p>
          <a:p>
            <a:r>
              <a:rPr lang="de-DE" dirty="0"/>
              <a:t>sich nicht unterkriegen lassen, auch nicht von schlechten DEUTSCH-Noten </a:t>
            </a:r>
            <a:r>
              <a:rPr lang="de-DE" dirty="0">
                <a:sym typeface="Wingdings" panose="05000000000000000000" pitchFamily="2" charset="2"/>
              </a:rPr>
              <a:t> Das wird!</a:t>
            </a:r>
            <a:endParaRPr lang="de-DE" dirty="0"/>
          </a:p>
          <a:p>
            <a:r>
              <a:rPr lang="de-DE" dirty="0"/>
              <a:t>Fremdsprachen lernen + trotzdem fit in der Muttersprache bleiben  </a:t>
            </a:r>
          </a:p>
          <a:p>
            <a:r>
              <a:rPr lang="de-DE" dirty="0"/>
              <a:t>Zeitung lesen und nicht nur </a:t>
            </a:r>
            <a:r>
              <a:rPr lang="de-DE" dirty="0" err="1"/>
              <a:t>Social</a:t>
            </a:r>
            <a:r>
              <a:rPr lang="de-DE" dirty="0"/>
              <a:t> Media</a:t>
            </a:r>
          </a:p>
          <a:p>
            <a:r>
              <a:rPr lang="de-DE" dirty="0"/>
              <a:t>Fakten checken und nicht alles glauben</a:t>
            </a:r>
          </a:p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7693288-3113-4F80-BBDC-C254D6E7CD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7612" y="2954214"/>
            <a:ext cx="4754880" cy="3126545"/>
          </a:xfrm>
        </p:spPr>
        <p:txBody>
          <a:bodyPr>
            <a:normAutofit fontScale="92500" lnSpcReduction="20000"/>
          </a:bodyPr>
          <a:lstStyle/>
          <a:p>
            <a:r>
              <a:rPr lang="de-DE" dirty="0"/>
              <a:t>keine Angst vor Technik und Software haben – alles kannst Du lernen</a:t>
            </a:r>
          </a:p>
          <a:p>
            <a:r>
              <a:rPr lang="de-DE" dirty="0"/>
              <a:t>sich trauen, bei einem Schreibwettbewerb mitzumachen</a:t>
            </a:r>
          </a:p>
          <a:p>
            <a:r>
              <a:rPr lang="de-DE" dirty="0"/>
              <a:t>Fotografieren üben (auch mit dem Smartphone)</a:t>
            </a:r>
          </a:p>
          <a:p>
            <a:r>
              <a:rPr lang="de-DE" dirty="0"/>
              <a:t>Videoschnitt üben (mit einfachen Programmen starten)    </a:t>
            </a:r>
          </a:p>
        </p:txBody>
      </p:sp>
    </p:spTree>
    <p:extLst>
      <p:ext uri="{BB962C8B-B14F-4D97-AF65-F5344CB8AC3E}">
        <p14:creationId xmlns:p14="http://schemas.microsoft.com/office/powerpoint/2010/main" val="3577695965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04E1485-0760-4ABF-A612-28A97B86DF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813238-AF3D-40EB-A3A4-550AB85131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965EBD3-98B5-4FD2-8FAF-5D4022A9F7F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374</Words>
  <Application>Microsoft Office PowerPoint</Application>
  <PresentationFormat>Breitbild</PresentationFormat>
  <Paragraphs>45</Paragraphs>
  <Slides>10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4" baseType="lpstr">
      <vt:lpstr>Calibri</vt:lpstr>
      <vt:lpstr>Corbel</vt:lpstr>
      <vt:lpstr>Wingdings</vt:lpstr>
      <vt:lpstr>Basis</vt:lpstr>
      <vt:lpstr>Berufsorientierung</vt:lpstr>
      <vt:lpstr>Wie heisst mein Beruf?</vt:lpstr>
      <vt:lpstr>Welche Aufgaben hat eine Presse-Referentin? </vt:lpstr>
      <vt:lpstr>WAS macht mir bei meinem Job besonders viel Spaß?  unterwegs sein,  viele verschiedene Menschen treffen ,  Technik   entdecken und darüber berichten</vt:lpstr>
      <vt:lpstr>Müssen Presserenten Abitur haben?</vt:lpstr>
      <vt:lpstr>Was war mein Lieblingsfach in der Schule?</vt:lpstr>
      <vt:lpstr>Und welches Fach war Dein Problemfach?</vt:lpstr>
      <vt:lpstr>Welchen Traumberuf hatte ich als Schülerin?   Mein Traumberuf war Kripo  Das wollte mein Vater aber nicht.  </vt:lpstr>
      <vt:lpstr>Welche Tipps hast Du für Schüler/innen, die sich für einen Beruf in den Medien interessieren?</vt:lpstr>
      <vt:lpstr>Wo arbeiten Presse-Referenten?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2020-06-23T14:13:58Z</dcterms:created>
  <dcterms:modified xsi:type="dcterms:W3CDTF">2021-04-19T08:19:01Z</dcterms:modified>
</cp:coreProperties>
</file>